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2"/>
  </p:notesMasterIdLst>
  <p:sldIdLst>
    <p:sldId id="256" r:id="rId2"/>
    <p:sldId id="275" r:id="rId3"/>
    <p:sldId id="276" r:id="rId4"/>
    <p:sldId id="257" r:id="rId5"/>
    <p:sldId id="267" r:id="rId6"/>
    <p:sldId id="265" r:id="rId7"/>
    <p:sldId id="284" r:id="rId8"/>
    <p:sldId id="269" r:id="rId9"/>
    <p:sldId id="286" r:id="rId10"/>
    <p:sldId id="271" r:id="rId11"/>
    <p:sldId id="328" r:id="rId12"/>
    <p:sldId id="341" r:id="rId13"/>
    <p:sldId id="318" r:id="rId14"/>
    <p:sldId id="319" r:id="rId15"/>
    <p:sldId id="266" r:id="rId16"/>
    <p:sldId id="330" r:id="rId17"/>
    <p:sldId id="321" r:id="rId18"/>
    <p:sldId id="329" r:id="rId19"/>
    <p:sldId id="331" r:id="rId20"/>
    <p:sldId id="322" r:id="rId21"/>
    <p:sldId id="313" r:id="rId22"/>
    <p:sldId id="332" r:id="rId23"/>
    <p:sldId id="334" r:id="rId24"/>
    <p:sldId id="333" r:id="rId25"/>
    <p:sldId id="338" r:id="rId26"/>
    <p:sldId id="335" r:id="rId27"/>
    <p:sldId id="336" r:id="rId28"/>
    <p:sldId id="339" r:id="rId29"/>
    <p:sldId id="340" r:id="rId30"/>
    <p:sldId id="326" r:id="rId31"/>
  </p:sldIdLst>
  <p:sldSz cx="9144000" cy="5143500" type="screen16x9"/>
  <p:notesSz cx="6858000" cy="9144000"/>
  <p:embeddedFontLst>
    <p:embeddedFont>
      <p:font typeface="Numans" panose="020B0604020202020204" charset="0"/>
      <p:regular r:id="rId33"/>
    </p:embeddedFont>
    <p:embeddedFont>
      <p:font typeface="Bebas Neue" panose="020B0604020202020204" charset="0"/>
      <p:regular r:id="rId34"/>
    </p:embeddedFont>
    <p:embeddedFont>
      <p:font typeface="Liberation Serif" panose="02020603050405020304" pitchFamily="18" charset="0"/>
      <p:regular r:id="rId35"/>
      <p:bold r:id="rId36"/>
      <p:italic r:id="rId37"/>
      <p:boldItalic r:id="rId38"/>
    </p:embeddedFont>
    <p:embeddedFont>
      <p:font typeface="Libre Franklin ExtraBold" panose="020B0604020202020204" charset="0"/>
      <p:bold r:id="rId39"/>
      <p:boldItalic r:id="rId40"/>
    </p:embeddedFont>
    <p:embeddedFont>
      <p:font typeface="Calibri" panose="020F0502020204030204" pitchFamily="34" charset="0"/>
      <p:regular r:id="rId41"/>
      <p:bold r:id="rId42"/>
      <p:italic r:id="rId43"/>
      <p:boldItalic r:id="rId44"/>
    </p:embeddedFont>
    <p:embeddedFont>
      <p:font typeface="Microsoft Sans Serif" panose="020B0604020202020204" pitchFamily="34" charset="0"/>
      <p:regular r:id="rId45"/>
    </p:embeddedFont>
    <p:embeddedFont>
      <p:font typeface="Telex" panose="020B060402020202020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pos="2880">
          <p15:clr>
            <a:srgbClr val="747775"/>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дмин " initials="ю" lastIdx="2" clrIdx="0">
    <p:extLst>
      <p:ext uri="{19B8F6BF-5375-455C-9EA6-DF929625EA0E}">
        <p15:presenceInfo xmlns:p15="http://schemas.microsoft.com/office/powerpoint/2012/main" userId="Админ "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6B34"/>
    <a:srgbClr val="B0C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E0ACD9-EF05-45F8-892E-F9CB0C7197EA}">
  <a:tblStyle styleId="{23E0ACD9-EF05-45F8-892E-F9CB0C7197E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D01738-5DEA-4029-B31A-4607F2B1400F}"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726" y="126"/>
      </p:cViewPr>
      <p:guideLst>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A3A1C-DCFE-46A5-9E3C-46FA11873E1E}" type="doc">
      <dgm:prSet loTypeId="urn:microsoft.com/office/officeart/2005/8/layout/equation1" loCatId="relationship" qsTypeId="urn:microsoft.com/office/officeart/2005/8/quickstyle/simple1" qsCatId="simple" csTypeId="urn:microsoft.com/office/officeart/2005/8/colors/accent1_1" csCatId="accent1" phldr="1"/>
      <dgm:spPr/>
    </dgm:pt>
    <dgm:pt modelId="{88ED4995-54B5-4820-8FDC-BCF7158763BD}">
      <dgm:prSet phldrT="[Текст]" custT="1"/>
      <dgm:spPr>
        <a:xfrm>
          <a:off x="5651" y="951755"/>
          <a:ext cx="763488" cy="763488"/>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r>
            <a:rPr lang="ru-RU" sz="1400" b="1" dirty="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ЦЕЛЬ</a:t>
          </a:r>
          <a:endParaRPr lang="ru-RU" sz="1400" dirty="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6D79103E-7CB7-4880-BD79-F5D8AF15473E}" type="parTrans" cxnId="{D34875A8-4CF4-476E-95AC-FC0A93F677E5}">
      <dgm:prSet/>
      <dgm:spPr/>
      <dgm:t>
        <a:bodyPr/>
        <a:lstStyle/>
        <a:p>
          <a:endParaRPr lang="ru-RU">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679FE464-5324-4468-B309-4E2234B299A8}" type="sibTrans" cxnId="{D34875A8-4CF4-476E-95AC-FC0A93F677E5}">
      <dgm:prSet/>
      <dgm:spPr>
        <a:xfrm>
          <a:off x="2181334" y="1126303"/>
          <a:ext cx="442823" cy="442823"/>
        </a:xfrm>
        <a:prstGeom prst="mathPlus">
          <a:avLst/>
        </a:prstGeom>
        <a:solidFill>
          <a:srgbClr val="5B9BD5">
            <a:tint val="60000"/>
            <a:hueOff val="0"/>
            <a:satOff val="0"/>
            <a:lumOff val="0"/>
            <a:alphaOff val="0"/>
          </a:srgbClr>
        </a:solidFill>
        <a:ln>
          <a:noFill/>
        </a:ln>
        <a:effectLst/>
      </dgm:spPr>
      <dgm:t>
        <a:bodyPr/>
        <a:lstStyle/>
        <a:p>
          <a:endParaRPr lang="ru-RU">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4DEDD06F-4378-4BBA-817F-C1535CEDFAAE}">
      <dgm:prSet phldrT="[Текст]" custT="1"/>
      <dgm:spPr>
        <a:xfrm>
          <a:off x="1335953" y="951755"/>
          <a:ext cx="763488" cy="763488"/>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r>
            <a:rPr lang="ru-RU" sz="900" b="1" dirty="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ОТГЛАГОЛЬНОЕ СУЩЕСТВИТЕЛЬНОЕ </a:t>
          </a:r>
          <a:endParaRPr lang="ru-RU" sz="900" dirty="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1D43098F-2252-4E29-995A-40A9D4DCAE39}" type="parTrans" cxnId="{6D1EE507-D431-403C-A042-FC29D9D2E1A8}">
      <dgm:prSet/>
      <dgm:spPr/>
      <dgm:t>
        <a:bodyPr/>
        <a:lstStyle/>
        <a:p>
          <a:endParaRPr lang="ru-RU">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D7AAEC01-468F-4670-8397-9ED943EE8DBB}" type="sibTrans" cxnId="{6D1EE507-D431-403C-A042-FC29D9D2E1A8}">
      <dgm:prSet/>
      <dgm:spPr>
        <a:xfrm>
          <a:off x="4845003" y="1112088"/>
          <a:ext cx="442823" cy="442823"/>
        </a:xfrm>
        <a:prstGeom prst="mathPlus">
          <a:avLst/>
        </a:prstGeom>
        <a:solidFill>
          <a:srgbClr val="5B9BD5">
            <a:tint val="60000"/>
            <a:hueOff val="0"/>
            <a:satOff val="0"/>
            <a:lumOff val="0"/>
            <a:alphaOff val="0"/>
          </a:srgbClr>
        </a:solidFill>
        <a:ln>
          <a:noFill/>
        </a:ln>
        <a:effectLst/>
      </dgm:spPr>
      <dgm:t>
        <a:bodyPr/>
        <a:lstStyle/>
        <a:p>
          <a:endParaRPr lang="ru-RU">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93018B6C-4941-4B9C-96D3-B4FBC2FF8E6C}">
      <dgm:prSet phldrT="[Текст]" custT="1"/>
      <dgm:spPr>
        <a:xfrm>
          <a:off x="2666255" y="951755"/>
          <a:ext cx="763488" cy="763488"/>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r>
            <a:rPr lang="ru-RU" sz="900" b="1">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ПРЕДМЕТ</a:t>
          </a:r>
          <a:endParaRPr lang="ru-RU" sz="90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19D9C6A7-384C-4870-BBEB-2167DB055B67}" type="parTrans" cxnId="{F4433E72-7366-48B3-8731-77C99EB8E98B}">
      <dgm:prSet/>
      <dgm:spPr/>
      <dgm:t>
        <a:bodyPr/>
        <a:lstStyle/>
        <a:p>
          <a:endParaRPr lang="ru-RU">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E12F2991-E50D-4693-BBAB-4DEE1117A43C}" type="sibTrans" cxnId="{F4433E72-7366-48B3-8731-77C99EB8E98B}">
      <dgm:prSet/>
      <dgm:spPr>
        <a:xfrm>
          <a:off x="3491739" y="1112088"/>
          <a:ext cx="442823" cy="442823"/>
        </a:xfrm>
        <a:prstGeom prst="mathPlus">
          <a:avLst/>
        </a:prstGeom>
        <a:solidFill>
          <a:srgbClr val="5B9BD5">
            <a:tint val="60000"/>
            <a:hueOff val="0"/>
            <a:satOff val="0"/>
            <a:lumOff val="0"/>
            <a:alphaOff val="0"/>
          </a:srgbClr>
        </a:solidFill>
        <a:ln>
          <a:noFill/>
        </a:ln>
        <a:effectLst/>
      </dgm:spPr>
      <dgm:t>
        <a:bodyPr/>
        <a:lstStyle/>
        <a:p>
          <a:endParaRPr lang="ru-RU">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0B4638FA-E4B2-4804-BAC5-22BDDA976C1E}">
      <dgm:prSet phldrT="[Текст]"/>
      <dgm:spPr>
        <a:xfrm>
          <a:off x="3996557" y="951755"/>
          <a:ext cx="763488" cy="763488"/>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r>
            <a:rPr lang="ru-RU" b="1">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ОБЪЕКТ</a:t>
          </a:r>
          <a:endParaRPr lang="ru-RU">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DDD6B348-7BA5-4755-9F28-45427A1999DC}" type="parTrans" cxnId="{90E75BC1-2DAE-4050-89F1-F5F12B4F9399}">
      <dgm:prSet/>
      <dgm:spPr/>
      <dgm:t>
        <a:bodyPr/>
        <a:lstStyle/>
        <a:p>
          <a:endParaRPr lang="ru-RU">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BA1FB7AE-C971-414F-935B-C1DCF679765C}" type="sibTrans" cxnId="{90E75BC1-2DAE-4050-89F1-F5F12B4F9399}">
      <dgm:prSet/>
      <dgm:spPr>
        <a:xfrm>
          <a:off x="840591" y="1112088"/>
          <a:ext cx="442823" cy="442823"/>
        </a:xfrm>
        <a:prstGeom prst="mathEqual">
          <a:avLst/>
        </a:prstGeom>
        <a:solidFill>
          <a:srgbClr val="5B9BD5">
            <a:tint val="60000"/>
            <a:hueOff val="0"/>
            <a:satOff val="0"/>
            <a:lumOff val="0"/>
            <a:alphaOff val="0"/>
          </a:srgbClr>
        </a:solidFill>
        <a:ln>
          <a:noFill/>
        </a:ln>
        <a:effectLst/>
      </dgm:spPr>
      <dgm:t>
        <a:bodyPr/>
        <a:lstStyle/>
        <a:p>
          <a:endParaRPr lang="ru-RU">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56D7DF3E-A7DC-4A2C-BF6B-BE636B3A1B56}">
      <dgm:prSet phldrT="[Текст]"/>
      <dgm:spPr>
        <a:xfrm>
          <a:off x="5326859" y="951755"/>
          <a:ext cx="763488" cy="763488"/>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r>
            <a:rPr lang="ru-RU" b="1">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ВЕДУЩЕЕ СРЕДСТВО</a:t>
          </a:r>
          <a:endParaRPr lang="ru-RU">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83620FED-4B5D-440D-BCE3-C539C0C0356F}" type="parTrans" cxnId="{5033C63B-8BFF-4FB0-9B78-38D2EBC24BB3}">
      <dgm:prSet/>
      <dgm:spPr/>
      <dgm:t>
        <a:bodyPr/>
        <a:lstStyle/>
        <a:p>
          <a:endParaRPr lang="ru-RU">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7E272D94-206F-411E-80F1-6F0F3F1EBF65}" type="sibTrans" cxnId="{5033C63B-8BFF-4FB0-9B78-38D2EBC24BB3}">
      <dgm:prSet/>
      <dgm:spPr/>
      <dgm:t>
        <a:bodyPr/>
        <a:lstStyle/>
        <a:p>
          <a:endParaRPr lang="ru-RU">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D6EA59C5-28F3-48DD-8468-28F91B07B8DE}" type="pres">
      <dgm:prSet presAssocID="{353A3A1C-DCFE-46A5-9E3C-46FA11873E1E}" presName="linearFlow" presStyleCnt="0">
        <dgm:presLayoutVars>
          <dgm:dir/>
          <dgm:resizeHandles val="exact"/>
        </dgm:presLayoutVars>
      </dgm:prSet>
      <dgm:spPr/>
    </dgm:pt>
    <dgm:pt modelId="{B09972E5-2E46-4C6B-9319-E5911512F671}" type="pres">
      <dgm:prSet presAssocID="{88ED4995-54B5-4820-8FDC-BCF7158763BD}" presName="node" presStyleLbl="node1" presStyleIdx="0" presStyleCnt="5" custLinFactNeighborX="36595">
        <dgm:presLayoutVars>
          <dgm:bulletEnabled val="1"/>
        </dgm:presLayoutVars>
      </dgm:prSet>
      <dgm:spPr/>
      <dgm:t>
        <a:bodyPr/>
        <a:lstStyle/>
        <a:p>
          <a:endParaRPr lang="ru-RU"/>
        </a:p>
      </dgm:t>
    </dgm:pt>
    <dgm:pt modelId="{E2F3FF0C-68BB-4C67-A47B-21E038677309}" type="pres">
      <dgm:prSet presAssocID="{679FE464-5324-4468-B309-4E2234B299A8}" presName="spacerL" presStyleCnt="0"/>
      <dgm:spPr/>
    </dgm:pt>
    <dgm:pt modelId="{176E2776-57D0-441C-9B72-F12BDD9DF9A7}" type="pres">
      <dgm:prSet presAssocID="{679FE464-5324-4468-B309-4E2234B299A8}" presName="sibTrans" presStyleLbl="sibTrans2D1" presStyleIdx="0" presStyleCnt="4" custLinFactX="289948" custLinFactNeighborX="300000" custLinFactNeighborY="7932"/>
      <dgm:spPr/>
      <dgm:t>
        <a:bodyPr/>
        <a:lstStyle/>
        <a:p>
          <a:endParaRPr lang="ru-RU"/>
        </a:p>
      </dgm:t>
    </dgm:pt>
    <dgm:pt modelId="{A3CFF759-2654-43ED-80B6-5EEB5251300C}" type="pres">
      <dgm:prSet presAssocID="{679FE464-5324-4468-B309-4E2234B299A8}" presName="spacerR" presStyleCnt="0"/>
      <dgm:spPr/>
    </dgm:pt>
    <dgm:pt modelId="{E3612B74-80B8-45AE-9F49-00597AAD0907}" type="pres">
      <dgm:prSet presAssocID="{4DEDD06F-4378-4BBA-817F-C1535CEDFAAE}" presName="node" presStyleLbl="node1" presStyleIdx="1" presStyleCnt="5" custScaleX="118398" custScaleY="116251">
        <dgm:presLayoutVars>
          <dgm:bulletEnabled val="1"/>
        </dgm:presLayoutVars>
      </dgm:prSet>
      <dgm:spPr/>
      <dgm:t>
        <a:bodyPr/>
        <a:lstStyle/>
        <a:p>
          <a:endParaRPr lang="ru-RU"/>
        </a:p>
      </dgm:t>
    </dgm:pt>
    <dgm:pt modelId="{498DADCD-6787-4A5E-8DD0-1402BD7D0447}" type="pres">
      <dgm:prSet presAssocID="{D7AAEC01-468F-4670-8397-9ED943EE8DBB}" presName="spacerL" presStyleCnt="0"/>
      <dgm:spPr/>
    </dgm:pt>
    <dgm:pt modelId="{65EE6A67-2264-40AF-A0E4-80A2157CA123}" type="pres">
      <dgm:prSet presAssocID="{D7AAEC01-468F-4670-8397-9ED943EE8DBB}" presName="sibTrans" presStyleLbl="sibTrans2D1" presStyleIdx="1" presStyleCnt="4" custLinFactX="522013" custLinFactNeighborX="600000"/>
      <dgm:spPr/>
      <dgm:t>
        <a:bodyPr/>
        <a:lstStyle/>
        <a:p>
          <a:endParaRPr lang="ru-RU"/>
        </a:p>
      </dgm:t>
    </dgm:pt>
    <dgm:pt modelId="{7B7D15DE-61C4-4A48-A8AA-FA3D0B0C0F59}" type="pres">
      <dgm:prSet presAssocID="{D7AAEC01-468F-4670-8397-9ED943EE8DBB}" presName="spacerR" presStyleCnt="0"/>
      <dgm:spPr/>
    </dgm:pt>
    <dgm:pt modelId="{3D486DEA-5FBA-4877-8F11-5462AA94196F}" type="pres">
      <dgm:prSet presAssocID="{93018B6C-4941-4B9C-96D3-B4FBC2FF8E6C}" presName="node" presStyleLbl="node1" presStyleIdx="2" presStyleCnt="5">
        <dgm:presLayoutVars>
          <dgm:bulletEnabled val="1"/>
        </dgm:presLayoutVars>
      </dgm:prSet>
      <dgm:spPr/>
      <dgm:t>
        <a:bodyPr/>
        <a:lstStyle/>
        <a:p>
          <a:endParaRPr lang="ru-RU"/>
        </a:p>
      </dgm:t>
    </dgm:pt>
    <dgm:pt modelId="{2A015FF1-486F-4852-AA1C-CBED4A22941E}" type="pres">
      <dgm:prSet presAssocID="{E12F2991-E50D-4693-BBAB-4DEE1117A43C}" presName="spacerL" presStyleCnt="0"/>
      <dgm:spPr/>
    </dgm:pt>
    <dgm:pt modelId="{733AE0EF-FBEA-4DCB-92D6-F700BC4915E5}" type="pres">
      <dgm:prSet presAssocID="{E12F2991-E50D-4693-BBAB-4DEE1117A43C}" presName="sibTrans" presStyleLbl="sibTrans2D1" presStyleIdx="2" presStyleCnt="4"/>
      <dgm:spPr/>
      <dgm:t>
        <a:bodyPr/>
        <a:lstStyle/>
        <a:p>
          <a:endParaRPr lang="ru-RU"/>
        </a:p>
      </dgm:t>
    </dgm:pt>
    <dgm:pt modelId="{437E1921-E9F4-4DB4-85C2-C043A1856CD0}" type="pres">
      <dgm:prSet presAssocID="{E12F2991-E50D-4693-BBAB-4DEE1117A43C}" presName="spacerR" presStyleCnt="0"/>
      <dgm:spPr/>
    </dgm:pt>
    <dgm:pt modelId="{ACC05094-A50A-478E-AAB3-CE0C2F4FDBB0}" type="pres">
      <dgm:prSet presAssocID="{0B4638FA-E4B2-4804-BAC5-22BDDA976C1E}" presName="node" presStyleLbl="node1" presStyleIdx="3" presStyleCnt="5">
        <dgm:presLayoutVars>
          <dgm:bulletEnabled val="1"/>
        </dgm:presLayoutVars>
      </dgm:prSet>
      <dgm:spPr/>
      <dgm:t>
        <a:bodyPr/>
        <a:lstStyle/>
        <a:p>
          <a:endParaRPr lang="ru-RU"/>
        </a:p>
      </dgm:t>
    </dgm:pt>
    <dgm:pt modelId="{72EDBFE5-5F2B-49EA-9662-8E5F100B298C}" type="pres">
      <dgm:prSet presAssocID="{BA1FB7AE-C971-414F-935B-C1DCF679765C}" presName="spacerL" presStyleCnt="0"/>
      <dgm:spPr/>
    </dgm:pt>
    <dgm:pt modelId="{D79B2542-1CDF-4478-A89B-FB3250E9EEF4}" type="pres">
      <dgm:prSet presAssocID="{BA1FB7AE-C971-414F-935B-C1DCF679765C}" presName="sibTrans" presStyleLbl="sibTrans2D1" presStyleIdx="3" presStyleCnt="4" custLinFactX="-805568" custLinFactNeighborX="-900000"/>
      <dgm:spPr/>
      <dgm:t>
        <a:bodyPr/>
        <a:lstStyle/>
        <a:p>
          <a:endParaRPr lang="ru-RU"/>
        </a:p>
      </dgm:t>
    </dgm:pt>
    <dgm:pt modelId="{EB2C6A9E-9F37-44E0-ACF9-5B74F5C594A7}" type="pres">
      <dgm:prSet presAssocID="{BA1FB7AE-C971-414F-935B-C1DCF679765C}" presName="spacerR" presStyleCnt="0"/>
      <dgm:spPr/>
    </dgm:pt>
    <dgm:pt modelId="{E82E7906-45A2-4336-B725-5789748E4B0B}" type="pres">
      <dgm:prSet presAssocID="{56D7DF3E-A7DC-4A2C-BF6B-BE636B3A1B56}" presName="node" presStyleLbl="node1" presStyleIdx="4" presStyleCnt="5">
        <dgm:presLayoutVars>
          <dgm:bulletEnabled val="1"/>
        </dgm:presLayoutVars>
      </dgm:prSet>
      <dgm:spPr/>
      <dgm:t>
        <a:bodyPr/>
        <a:lstStyle/>
        <a:p>
          <a:endParaRPr lang="ru-RU"/>
        </a:p>
      </dgm:t>
    </dgm:pt>
  </dgm:ptLst>
  <dgm:cxnLst>
    <dgm:cxn modelId="{5033C63B-8BFF-4FB0-9B78-38D2EBC24BB3}" srcId="{353A3A1C-DCFE-46A5-9E3C-46FA11873E1E}" destId="{56D7DF3E-A7DC-4A2C-BF6B-BE636B3A1B56}" srcOrd="4" destOrd="0" parTransId="{83620FED-4B5D-440D-BCE3-C539C0C0356F}" sibTransId="{7E272D94-206F-411E-80F1-6F0F3F1EBF65}"/>
    <dgm:cxn modelId="{D34875A8-4CF4-476E-95AC-FC0A93F677E5}" srcId="{353A3A1C-DCFE-46A5-9E3C-46FA11873E1E}" destId="{88ED4995-54B5-4820-8FDC-BCF7158763BD}" srcOrd="0" destOrd="0" parTransId="{6D79103E-7CB7-4880-BD79-F5D8AF15473E}" sibTransId="{679FE464-5324-4468-B309-4E2234B299A8}"/>
    <dgm:cxn modelId="{DD2ED811-FA43-4F9C-B286-9D525FE5A014}" type="presOf" srcId="{88ED4995-54B5-4820-8FDC-BCF7158763BD}" destId="{B09972E5-2E46-4C6B-9319-E5911512F671}" srcOrd="0" destOrd="0" presId="urn:microsoft.com/office/officeart/2005/8/layout/equation1"/>
    <dgm:cxn modelId="{115F7D3A-7696-447B-A9CD-BC9F912FD167}" type="presOf" srcId="{E12F2991-E50D-4693-BBAB-4DEE1117A43C}" destId="{733AE0EF-FBEA-4DCB-92D6-F700BC4915E5}" srcOrd="0" destOrd="0" presId="urn:microsoft.com/office/officeart/2005/8/layout/equation1"/>
    <dgm:cxn modelId="{C28A316D-894A-41E9-BE05-98B1968077AC}" type="presOf" srcId="{4DEDD06F-4378-4BBA-817F-C1535CEDFAAE}" destId="{E3612B74-80B8-45AE-9F49-00597AAD0907}" srcOrd="0" destOrd="0" presId="urn:microsoft.com/office/officeart/2005/8/layout/equation1"/>
    <dgm:cxn modelId="{62DE2E5C-A416-4F3E-99AB-9F6B60477138}" type="presOf" srcId="{0B4638FA-E4B2-4804-BAC5-22BDDA976C1E}" destId="{ACC05094-A50A-478E-AAB3-CE0C2F4FDBB0}" srcOrd="0" destOrd="0" presId="urn:microsoft.com/office/officeart/2005/8/layout/equation1"/>
    <dgm:cxn modelId="{82042874-45EE-47E5-92BE-401BEE40CCF4}" type="presOf" srcId="{56D7DF3E-A7DC-4A2C-BF6B-BE636B3A1B56}" destId="{E82E7906-45A2-4336-B725-5789748E4B0B}" srcOrd="0" destOrd="0" presId="urn:microsoft.com/office/officeart/2005/8/layout/equation1"/>
    <dgm:cxn modelId="{F6C3D0B7-FEF9-4516-AEEC-B6AE12EC4EF0}" type="presOf" srcId="{D7AAEC01-468F-4670-8397-9ED943EE8DBB}" destId="{65EE6A67-2264-40AF-A0E4-80A2157CA123}" srcOrd="0" destOrd="0" presId="urn:microsoft.com/office/officeart/2005/8/layout/equation1"/>
    <dgm:cxn modelId="{90E75BC1-2DAE-4050-89F1-F5F12B4F9399}" srcId="{353A3A1C-DCFE-46A5-9E3C-46FA11873E1E}" destId="{0B4638FA-E4B2-4804-BAC5-22BDDA976C1E}" srcOrd="3" destOrd="0" parTransId="{DDD6B348-7BA5-4755-9F28-45427A1999DC}" sibTransId="{BA1FB7AE-C971-414F-935B-C1DCF679765C}"/>
    <dgm:cxn modelId="{3D0F1E96-B5E5-40CC-AE4F-CED645CE9450}" type="presOf" srcId="{353A3A1C-DCFE-46A5-9E3C-46FA11873E1E}" destId="{D6EA59C5-28F3-48DD-8468-28F91B07B8DE}" srcOrd="0" destOrd="0" presId="urn:microsoft.com/office/officeart/2005/8/layout/equation1"/>
    <dgm:cxn modelId="{080D5228-B38D-48CB-80F8-BC54B08F6612}" type="presOf" srcId="{679FE464-5324-4468-B309-4E2234B299A8}" destId="{176E2776-57D0-441C-9B72-F12BDD9DF9A7}" srcOrd="0" destOrd="0" presId="urn:microsoft.com/office/officeart/2005/8/layout/equation1"/>
    <dgm:cxn modelId="{841F7D0C-BA70-42FC-9547-BA83ADD3EC5B}" type="presOf" srcId="{BA1FB7AE-C971-414F-935B-C1DCF679765C}" destId="{D79B2542-1CDF-4478-A89B-FB3250E9EEF4}" srcOrd="0" destOrd="0" presId="urn:microsoft.com/office/officeart/2005/8/layout/equation1"/>
    <dgm:cxn modelId="{6D1EE507-D431-403C-A042-FC29D9D2E1A8}" srcId="{353A3A1C-DCFE-46A5-9E3C-46FA11873E1E}" destId="{4DEDD06F-4378-4BBA-817F-C1535CEDFAAE}" srcOrd="1" destOrd="0" parTransId="{1D43098F-2252-4E29-995A-40A9D4DCAE39}" sibTransId="{D7AAEC01-468F-4670-8397-9ED943EE8DBB}"/>
    <dgm:cxn modelId="{F4433E72-7366-48B3-8731-77C99EB8E98B}" srcId="{353A3A1C-DCFE-46A5-9E3C-46FA11873E1E}" destId="{93018B6C-4941-4B9C-96D3-B4FBC2FF8E6C}" srcOrd="2" destOrd="0" parTransId="{19D9C6A7-384C-4870-BBEB-2167DB055B67}" sibTransId="{E12F2991-E50D-4693-BBAB-4DEE1117A43C}"/>
    <dgm:cxn modelId="{6E8D8C74-BAFC-4983-9980-E65DFAED26E7}" type="presOf" srcId="{93018B6C-4941-4B9C-96D3-B4FBC2FF8E6C}" destId="{3D486DEA-5FBA-4877-8F11-5462AA94196F}" srcOrd="0" destOrd="0" presId="urn:microsoft.com/office/officeart/2005/8/layout/equation1"/>
    <dgm:cxn modelId="{59A5DCFB-E957-4CCB-ABFE-67461F5D0C3E}" type="presParOf" srcId="{D6EA59C5-28F3-48DD-8468-28F91B07B8DE}" destId="{B09972E5-2E46-4C6B-9319-E5911512F671}" srcOrd="0" destOrd="0" presId="urn:microsoft.com/office/officeart/2005/8/layout/equation1"/>
    <dgm:cxn modelId="{13A64960-9786-44B7-86B4-5C8777863622}" type="presParOf" srcId="{D6EA59C5-28F3-48DD-8468-28F91B07B8DE}" destId="{E2F3FF0C-68BB-4C67-A47B-21E038677309}" srcOrd="1" destOrd="0" presId="urn:microsoft.com/office/officeart/2005/8/layout/equation1"/>
    <dgm:cxn modelId="{6F38A705-816F-4777-86DA-D3A7720F2325}" type="presParOf" srcId="{D6EA59C5-28F3-48DD-8468-28F91B07B8DE}" destId="{176E2776-57D0-441C-9B72-F12BDD9DF9A7}" srcOrd="2" destOrd="0" presId="urn:microsoft.com/office/officeart/2005/8/layout/equation1"/>
    <dgm:cxn modelId="{1CA3C2C3-D277-46F1-A19F-A2B483DCB8F1}" type="presParOf" srcId="{D6EA59C5-28F3-48DD-8468-28F91B07B8DE}" destId="{A3CFF759-2654-43ED-80B6-5EEB5251300C}" srcOrd="3" destOrd="0" presId="urn:microsoft.com/office/officeart/2005/8/layout/equation1"/>
    <dgm:cxn modelId="{7D0B670D-650B-4614-BBB1-7C81242BFFB9}" type="presParOf" srcId="{D6EA59C5-28F3-48DD-8468-28F91B07B8DE}" destId="{E3612B74-80B8-45AE-9F49-00597AAD0907}" srcOrd="4" destOrd="0" presId="urn:microsoft.com/office/officeart/2005/8/layout/equation1"/>
    <dgm:cxn modelId="{E739D107-7B9B-4600-AD28-50EC72E0DE7D}" type="presParOf" srcId="{D6EA59C5-28F3-48DD-8468-28F91B07B8DE}" destId="{498DADCD-6787-4A5E-8DD0-1402BD7D0447}" srcOrd="5" destOrd="0" presId="urn:microsoft.com/office/officeart/2005/8/layout/equation1"/>
    <dgm:cxn modelId="{EA87AF80-2B8A-43B6-BFCB-04067D333DB3}" type="presParOf" srcId="{D6EA59C5-28F3-48DD-8468-28F91B07B8DE}" destId="{65EE6A67-2264-40AF-A0E4-80A2157CA123}" srcOrd="6" destOrd="0" presId="urn:microsoft.com/office/officeart/2005/8/layout/equation1"/>
    <dgm:cxn modelId="{60D9202D-880B-4B40-A335-8FAFCB7C90A6}" type="presParOf" srcId="{D6EA59C5-28F3-48DD-8468-28F91B07B8DE}" destId="{7B7D15DE-61C4-4A48-A8AA-FA3D0B0C0F59}" srcOrd="7" destOrd="0" presId="urn:microsoft.com/office/officeart/2005/8/layout/equation1"/>
    <dgm:cxn modelId="{E26AAEA1-71B1-4CD5-A0AB-09A438780D46}" type="presParOf" srcId="{D6EA59C5-28F3-48DD-8468-28F91B07B8DE}" destId="{3D486DEA-5FBA-4877-8F11-5462AA94196F}" srcOrd="8" destOrd="0" presId="urn:microsoft.com/office/officeart/2005/8/layout/equation1"/>
    <dgm:cxn modelId="{EC931F7C-3ECF-4484-9135-C534715CD78F}" type="presParOf" srcId="{D6EA59C5-28F3-48DD-8468-28F91B07B8DE}" destId="{2A015FF1-486F-4852-AA1C-CBED4A22941E}" srcOrd="9" destOrd="0" presId="urn:microsoft.com/office/officeart/2005/8/layout/equation1"/>
    <dgm:cxn modelId="{AABA3C85-3DCF-406D-897B-3DADE6165319}" type="presParOf" srcId="{D6EA59C5-28F3-48DD-8468-28F91B07B8DE}" destId="{733AE0EF-FBEA-4DCB-92D6-F700BC4915E5}" srcOrd="10" destOrd="0" presId="urn:microsoft.com/office/officeart/2005/8/layout/equation1"/>
    <dgm:cxn modelId="{AE36D9EC-7DF2-4C3E-9F33-FC48E4ED704D}" type="presParOf" srcId="{D6EA59C5-28F3-48DD-8468-28F91B07B8DE}" destId="{437E1921-E9F4-4DB4-85C2-C043A1856CD0}" srcOrd="11" destOrd="0" presId="urn:microsoft.com/office/officeart/2005/8/layout/equation1"/>
    <dgm:cxn modelId="{5110D996-507E-4762-8560-7BD22284C1E5}" type="presParOf" srcId="{D6EA59C5-28F3-48DD-8468-28F91B07B8DE}" destId="{ACC05094-A50A-478E-AAB3-CE0C2F4FDBB0}" srcOrd="12" destOrd="0" presId="urn:microsoft.com/office/officeart/2005/8/layout/equation1"/>
    <dgm:cxn modelId="{EDD66B04-55A7-4F0D-AA95-D777FDBC809C}" type="presParOf" srcId="{D6EA59C5-28F3-48DD-8468-28F91B07B8DE}" destId="{72EDBFE5-5F2B-49EA-9662-8E5F100B298C}" srcOrd="13" destOrd="0" presId="urn:microsoft.com/office/officeart/2005/8/layout/equation1"/>
    <dgm:cxn modelId="{C8293B70-F19A-45A1-9EEF-3E494B1D2C34}" type="presParOf" srcId="{D6EA59C5-28F3-48DD-8468-28F91B07B8DE}" destId="{D79B2542-1CDF-4478-A89B-FB3250E9EEF4}" srcOrd="14" destOrd="0" presId="urn:microsoft.com/office/officeart/2005/8/layout/equation1"/>
    <dgm:cxn modelId="{E3775D21-1E07-47AF-B609-DB2BBBA0F9DB}" type="presParOf" srcId="{D6EA59C5-28F3-48DD-8468-28F91B07B8DE}" destId="{EB2C6A9E-9F37-44E0-ACF9-5B74F5C594A7}" srcOrd="15" destOrd="0" presId="urn:microsoft.com/office/officeart/2005/8/layout/equation1"/>
    <dgm:cxn modelId="{198EB30F-33B9-453F-A8D0-76982614825C}" type="presParOf" srcId="{D6EA59C5-28F3-48DD-8468-28F91B07B8DE}" destId="{E82E7906-45A2-4336-B725-5789748E4B0B}" srcOrd="16"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3A3A1C-DCFE-46A5-9E3C-46FA11873E1E}" type="doc">
      <dgm:prSet loTypeId="urn:microsoft.com/office/officeart/2005/8/layout/equation1" loCatId="relationship" qsTypeId="urn:microsoft.com/office/officeart/2005/8/quickstyle/simple1" qsCatId="simple" csTypeId="urn:microsoft.com/office/officeart/2005/8/colors/accent1_1" csCatId="accent1" phldr="1"/>
      <dgm:spPr/>
    </dgm:pt>
    <dgm:pt modelId="{88ED4995-54B5-4820-8FDC-BCF7158763BD}">
      <dgm:prSet phldrT="[Текст]" custT="1"/>
      <dgm:spPr>
        <a:xfrm>
          <a:off x="5651" y="951755"/>
          <a:ext cx="763488" cy="763488"/>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r>
            <a:rPr lang="ru-RU" sz="1100" b="1" dirty="0" smtClean="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ЗАДАЧА</a:t>
          </a:r>
          <a:endParaRPr lang="ru-RU" sz="1100" dirty="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6D79103E-7CB7-4880-BD79-F5D8AF15473E}" type="parTrans" cxnId="{D34875A8-4CF4-476E-95AC-FC0A93F677E5}">
      <dgm:prSet/>
      <dgm:spPr/>
      <dgm:t>
        <a:bodyPr/>
        <a:lstStyle/>
        <a:p>
          <a:endParaRPr lang="ru-RU">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679FE464-5324-4468-B309-4E2234B299A8}" type="sibTrans" cxnId="{D34875A8-4CF4-476E-95AC-FC0A93F677E5}">
      <dgm:prSet/>
      <dgm:spPr>
        <a:xfrm>
          <a:off x="2181334" y="1126303"/>
          <a:ext cx="442823" cy="442823"/>
        </a:xfrm>
        <a:prstGeom prst="mathPlus">
          <a:avLst/>
        </a:prstGeom>
        <a:solidFill>
          <a:srgbClr val="5B9BD5">
            <a:tint val="60000"/>
            <a:hueOff val="0"/>
            <a:satOff val="0"/>
            <a:lumOff val="0"/>
            <a:alphaOff val="0"/>
          </a:srgbClr>
        </a:solidFill>
        <a:ln>
          <a:noFill/>
        </a:ln>
        <a:effectLst/>
      </dgm:spPr>
      <dgm:t>
        <a:bodyPr/>
        <a:lstStyle/>
        <a:p>
          <a:endParaRPr lang="ru-RU">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4DEDD06F-4378-4BBA-817F-C1535CEDFAAE}">
      <dgm:prSet phldrT="[Текст]" custT="1"/>
      <dgm:spPr>
        <a:xfrm>
          <a:off x="1335953" y="951755"/>
          <a:ext cx="763488" cy="763488"/>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r>
            <a:rPr lang="ru-RU" sz="900" b="1" dirty="0" smtClean="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ГЛАГОЛ </a:t>
          </a:r>
          <a:endParaRPr lang="ru-RU" sz="900" dirty="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1D43098F-2252-4E29-995A-40A9D4DCAE39}" type="parTrans" cxnId="{6D1EE507-D431-403C-A042-FC29D9D2E1A8}">
      <dgm:prSet/>
      <dgm:spPr/>
      <dgm:t>
        <a:bodyPr/>
        <a:lstStyle/>
        <a:p>
          <a:endParaRPr lang="ru-RU">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D7AAEC01-468F-4670-8397-9ED943EE8DBB}" type="sibTrans" cxnId="{6D1EE507-D431-403C-A042-FC29D9D2E1A8}">
      <dgm:prSet/>
      <dgm:spPr>
        <a:xfrm>
          <a:off x="4845003" y="1112088"/>
          <a:ext cx="442823" cy="442823"/>
        </a:xfrm>
        <a:prstGeom prst="mathPlus">
          <a:avLst/>
        </a:prstGeom>
        <a:solidFill>
          <a:srgbClr val="5B9BD5">
            <a:tint val="60000"/>
            <a:hueOff val="0"/>
            <a:satOff val="0"/>
            <a:lumOff val="0"/>
            <a:alphaOff val="0"/>
          </a:srgbClr>
        </a:solidFill>
        <a:ln>
          <a:noFill/>
        </a:ln>
        <a:effectLst/>
      </dgm:spPr>
      <dgm:t>
        <a:bodyPr/>
        <a:lstStyle/>
        <a:p>
          <a:endParaRPr lang="ru-RU">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93018B6C-4941-4B9C-96D3-B4FBC2FF8E6C}">
      <dgm:prSet phldrT="[Текст]" custT="1"/>
      <dgm:spPr>
        <a:xfrm>
          <a:off x="2666255" y="951755"/>
          <a:ext cx="763488" cy="763488"/>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r>
            <a:rPr lang="ru-RU" sz="900" b="1" dirty="0" smtClean="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ПРЕДМЕТ ПЕД.</a:t>
          </a:r>
        </a:p>
        <a:p>
          <a:pPr marL="0" indent="0"/>
          <a:r>
            <a:rPr lang="ru-RU" sz="900" b="1" dirty="0" smtClean="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ДЕЯТЕЛЬНОСТИ</a:t>
          </a:r>
          <a:endParaRPr lang="ru-RU" sz="900" dirty="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19D9C6A7-384C-4870-BBEB-2167DB055B67}" type="parTrans" cxnId="{F4433E72-7366-48B3-8731-77C99EB8E98B}">
      <dgm:prSet/>
      <dgm:spPr/>
      <dgm:t>
        <a:bodyPr/>
        <a:lstStyle/>
        <a:p>
          <a:endParaRPr lang="ru-RU">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E12F2991-E50D-4693-BBAB-4DEE1117A43C}" type="sibTrans" cxnId="{F4433E72-7366-48B3-8731-77C99EB8E98B}">
      <dgm:prSet/>
      <dgm:spPr>
        <a:xfrm>
          <a:off x="3491739" y="1112088"/>
          <a:ext cx="442823" cy="442823"/>
        </a:xfrm>
        <a:prstGeom prst="mathPlus">
          <a:avLst/>
        </a:prstGeom>
        <a:solidFill>
          <a:srgbClr val="5B9BD5">
            <a:tint val="60000"/>
            <a:hueOff val="0"/>
            <a:satOff val="0"/>
            <a:lumOff val="0"/>
            <a:alphaOff val="0"/>
          </a:srgbClr>
        </a:solidFill>
        <a:ln>
          <a:noFill/>
        </a:ln>
        <a:effectLst/>
      </dgm:spPr>
      <dgm:t>
        <a:bodyPr/>
        <a:lstStyle/>
        <a:p>
          <a:endParaRPr lang="ru-RU">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0B4638FA-E4B2-4804-BAC5-22BDDA976C1E}">
      <dgm:prSet phldrT="[Текст]"/>
      <dgm:spPr>
        <a:xfrm>
          <a:off x="3996557" y="951755"/>
          <a:ext cx="763488" cy="763488"/>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r>
            <a:rPr lang="ru-RU" b="1" dirty="0" smtClean="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ЦЕЛЕВАЯ ГРУППА</a:t>
          </a:r>
          <a:endParaRPr lang="ru-RU" dirty="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DDD6B348-7BA5-4755-9F28-45427A1999DC}" type="parTrans" cxnId="{90E75BC1-2DAE-4050-89F1-F5F12B4F9399}">
      <dgm:prSet/>
      <dgm:spPr/>
      <dgm:t>
        <a:bodyPr/>
        <a:lstStyle/>
        <a:p>
          <a:endParaRPr lang="ru-RU">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BA1FB7AE-C971-414F-935B-C1DCF679765C}" type="sibTrans" cxnId="{90E75BC1-2DAE-4050-89F1-F5F12B4F9399}">
      <dgm:prSet/>
      <dgm:spPr>
        <a:xfrm>
          <a:off x="840591" y="1112088"/>
          <a:ext cx="442823" cy="442823"/>
        </a:xfrm>
        <a:prstGeom prst="mathEqual">
          <a:avLst/>
        </a:prstGeom>
        <a:solidFill>
          <a:srgbClr val="5B9BD5">
            <a:tint val="60000"/>
            <a:hueOff val="0"/>
            <a:satOff val="0"/>
            <a:lumOff val="0"/>
            <a:alphaOff val="0"/>
          </a:srgbClr>
        </a:solidFill>
        <a:ln>
          <a:noFill/>
        </a:ln>
        <a:effectLst/>
      </dgm:spPr>
      <dgm:t>
        <a:bodyPr/>
        <a:lstStyle/>
        <a:p>
          <a:endParaRPr lang="ru-RU">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56D7DF3E-A7DC-4A2C-BF6B-BE636B3A1B56}">
      <dgm:prSet phldrT="[Текст]"/>
      <dgm:spPr>
        <a:xfrm>
          <a:off x="5326859" y="951755"/>
          <a:ext cx="763488" cy="763488"/>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gm:spPr>
      <dgm:t>
        <a:bodyPr/>
        <a:lstStyle/>
        <a:p>
          <a:r>
            <a:rPr lang="ru-RU" b="1">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ВЕДУЩЕЕ СРЕДСТВО</a:t>
          </a:r>
          <a:endParaRPr lang="ru-RU">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83620FED-4B5D-440D-BCE3-C539C0C0356F}" type="parTrans" cxnId="{5033C63B-8BFF-4FB0-9B78-38D2EBC24BB3}">
      <dgm:prSet/>
      <dgm:spPr/>
      <dgm:t>
        <a:bodyPr/>
        <a:lstStyle/>
        <a:p>
          <a:endParaRPr lang="ru-RU">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7E272D94-206F-411E-80F1-6F0F3F1EBF65}" type="sibTrans" cxnId="{5033C63B-8BFF-4FB0-9B78-38D2EBC24BB3}">
      <dgm:prSet/>
      <dgm:spPr/>
      <dgm:t>
        <a:bodyPr/>
        <a:lstStyle/>
        <a:p>
          <a:endParaRPr lang="ru-RU">
            <a:latin typeface="Liberation Serif" panose="02020603050405020304" pitchFamily="18" charset="0"/>
            <a:ea typeface="Liberation Serif" panose="02020603050405020304" pitchFamily="18" charset="0"/>
            <a:cs typeface="Liberation Serif" panose="02020603050405020304" pitchFamily="18" charset="0"/>
          </a:endParaRPr>
        </a:p>
      </dgm:t>
    </dgm:pt>
    <dgm:pt modelId="{D6EA59C5-28F3-48DD-8468-28F91B07B8DE}" type="pres">
      <dgm:prSet presAssocID="{353A3A1C-DCFE-46A5-9E3C-46FA11873E1E}" presName="linearFlow" presStyleCnt="0">
        <dgm:presLayoutVars>
          <dgm:dir/>
          <dgm:resizeHandles val="exact"/>
        </dgm:presLayoutVars>
      </dgm:prSet>
      <dgm:spPr/>
    </dgm:pt>
    <dgm:pt modelId="{B09972E5-2E46-4C6B-9319-E5911512F671}" type="pres">
      <dgm:prSet presAssocID="{88ED4995-54B5-4820-8FDC-BCF7158763BD}" presName="node" presStyleLbl="node1" presStyleIdx="0" presStyleCnt="5" custScaleX="131702" custScaleY="129000" custLinFactX="23811" custLinFactNeighborX="100000" custLinFactNeighborY="1974">
        <dgm:presLayoutVars>
          <dgm:bulletEnabled val="1"/>
        </dgm:presLayoutVars>
      </dgm:prSet>
      <dgm:spPr/>
      <dgm:t>
        <a:bodyPr/>
        <a:lstStyle/>
        <a:p>
          <a:endParaRPr lang="ru-RU"/>
        </a:p>
      </dgm:t>
    </dgm:pt>
    <dgm:pt modelId="{E2F3FF0C-68BB-4C67-A47B-21E038677309}" type="pres">
      <dgm:prSet presAssocID="{679FE464-5324-4468-B309-4E2234B299A8}" presName="spacerL" presStyleCnt="0"/>
      <dgm:spPr/>
    </dgm:pt>
    <dgm:pt modelId="{176E2776-57D0-441C-9B72-F12BDD9DF9A7}" type="pres">
      <dgm:prSet presAssocID="{679FE464-5324-4468-B309-4E2234B299A8}" presName="sibTrans" presStyleLbl="sibTrans2D1" presStyleIdx="0" presStyleCnt="4" custLinFactX="311805" custLinFactNeighborX="400000" custLinFactNeighborY="3226"/>
      <dgm:spPr/>
      <dgm:t>
        <a:bodyPr/>
        <a:lstStyle/>
        <a:p>
          <a:endParaRPr lang="ru-RU"/>
        </a:p>
      </dgm:t>
    </dgm:pt>
    <dgm:pt modelId="{A3CFF759-2654-43ED-80B6-5EEB5251300C}" type="pres">
      <dgm:prSet presAssocID="{679FE464-5324-4468-B309-4E2234B299A8}" presName="spacerR" presStyleCnt="0"/>
      <dgm:spPr/>
    </dgm:pt>
    <dgm:pt modelId="{E3612B74-80B8-45AE-9F49-00597AAD0907}" type="pres">
      <dgm:prSet presAssocID="{4DEDD06F-4378-4BBA-817F-C1535CEDFAAE}" presName="node" presStyleLbl="node1" presStyleIdx="1" presStyleCnt="5" custScaleX="118398" custScaleY="116251" custLinFactX="26820" custLinFactNeighborX="100000" custLinFactNeighborY="1871">
        <dgm:presLayoutVars>
          <dgm:bulletEnabled val="1"/>
        </dgm:presLayoutVars>
      </dgm:prSet>
      <dgm:spPr/>
      <dgm:t>
        <a:bodyPr/>
        <a:lstStyle/>
        <a:p>
          <a:endParaRPr lang="ru-RU"/>
        </a:p>
      </dgm:t>
    </dgm:pt>
    <dgm:pt modelId="{498DADCD-6787-4A5E-8DD0-1402BD7D0447}" type="pres">
      <dgm:prSet presAssocID="{D7AAEC01-468F-4670-8397-9ED943EE8DBB}" presName="spacerL" presStyleCnt="0"/>
      <dgm:spPr/>
    </dgm:pt>
    <dgm:pt modelId="{65EE6A67-2264-40AF-A0E4-80A2157CA123}" type="pres">
      <dgm:prSet presAssocID="{D7AAEC01-468F-4670-8397-9ED943EE8DBB}" presName="sibTrans" presStyleLbl="sibTrans2D1" presStyleIdx="1" presStyleCnt="4" custLinFactX="575082" custLinFactNeighborX="600000" custLinFactNeighborY="-2977"/>
      <dgm:spPr/>
      <dgm:t>
        <a:bodyPr/>
        <a:lstStyle/>
        <a:p>
          <a:endParaRPr lang="ru-RU"/>
        </a:p>
      </dgm:t>
    </dgm:pt>
    <dgm:pt modelId="{7B7D15DE-61C4-4A48-A8AA-FA3D0B0C0F59}" type="pres">
      <dgm:prSet presAssocID="{D7AAEC01-468F-4670-8397-9ED943EE8DBB}" presName="spacerR" presStyleCnt="0"/>
      <dgm:spPr/>
    </dgm:pt>
    <dgm:pt modelId="{3D486DEA-5FBA-4877-8F11-5462AA94196F}" type="pres">
      <dgm:prSet presAssocID="{93018B6C-4941-4B9C-96D3-B4FBC2FF8E6C}" presName="node" presStyleLbl="node1" presStyleIdx="2" presStyleCnt="5" custScaleX="136517" custScaleY="125290" custLinFactX="1031" custLinFactNeighborX="100000" custLinFactNeighborY="-1278">
        <dgm:presLayoutVars>
          <dgm:bulletEnabled val="1"/>
        </dgm:presLayoutVars>
      </dgm:prSet>
      <dgm:spPr/>
      <dgm:t>
        <a:bodyPr/>
        <a:lstStyle/>
        <a:p>
          <a:endParaRPr lang="ru-RU"/>
        </a:p>
      </dgm:t>
    </dgm:pt>
    <dgm:pt modelId="{2A015FF1-486F-4852-AA1C-CBED4A22941E}" type="pres">
      <dgm:prSet presAssocID="{E12F2991-E50D-4693-BBAB-4DEE1117A43C}" presName="spacerL" presStyleCnt="0"/>
      <dgm:spPr/>
    </dgm:pt>
    <dgm:pt modelId="{733AE0EF-FBEA-4DCB-92D6-F700BC4915E5}" type="pres">
      <dgm:prSet presAssocID="{E12F2991-E50D-4693-BBAB-4DEE1117A43C}" presName="sibTrans" presStyleLbl="sibTrans2D1" presStyleIdx="2" presStyleCnt="4"/>
      <dgm:spPr/>
      <dgm:t>
        <a:bodyPr/>
        <a:lstStyle/>
        <a:p>
          <a:endParaRPr lang="ru-RU"/>
        </a:p>
      </dgm:t>
    </dgm:pt>
    <dgm:pt modelId="{437E1921-E9F4-4DB4-85C2-C043A1856CD0}" type="pres">
      <dgm:prSet presAssocID="{E12F2991-E50D-4693-BBAB-4DEE1117A43C}" presName="spacerR" presStyleCnt="0"/>
      <dgm:spPr/>
    </dgm:pt>
    <dgm:pt modelId="{ACC05094-A50A-478E-AAB3-CE0C2F4FDBB0}" type="pres">
      <dgm:prSet presAssocID="{0B4638FA-E4B2-4804-BAC5-22BDDA976C1E}" presName="node" presStyleLbl="node1" presStyleIdx="3" presStyleCnt="5">
        <dgm:presLayoutVars>
          <dgm:bulletEnabled val="1"/>
        </dgm:presLayoutVars>
      </dgm:prSet>
      <dgm:spPr/>
      <dgm:t>
        <a:bodyPr/>
        <a:lstStyle/>
        <a:p>
          <a:endParaRPr lang="ru-RU"/>
        </a:p>
      </dgm:t>
    </dgm:pt>
    <dgm:pt modelId="{72EDBFE5-5F2B-49EA-9662-8E5F100B298C}" type="pres">
      <dgm:prSet presAssocID="{BA1FB7AE-C971-414F-935B-C1DCF679765C}" presName="spacerL" presStyleCnt="0"/>
      <dgm:spPr/>
    </dgm:pt>
    <dgm:pt modelId="{D79B2542-1CDF-4478-A89B-FB3250E9EEF4}" type="pres">
      <dgm:prSet presAssocID="{BA1FB7AE-C971-414F-935B-C1DCF679765C}" presName="sibTrans" presStyleLbl="sibTrans2D1" presStyleIdx="3" presStyleCnt="4" custLinFactX="-800000" custLinFactNeighborX="-898791" custLinFactNeighborY="3226"/>
      <dgm:spPr/>
      <dgm:t>
        <a:bodyPr/>
        <a:lstStyle/>
        <a:p>
          <a:endParaRPr lang="ru-RU"/>
        </a:p>
      </dgm:t>
    </dgm:pt>
    <dgm:pt modelId="{EB2C6A9E-9F37-44E0-ACF9-5B74F5C594A7}" type="pres">
      <dgm:prSet presAssocID="{BA1FB7AE-C971-414F-935B-C1DCF679765C}" presName="spacerR" presStyleCnt="0"/>
      <dgm:spPr/>
    </dgm:pt>
    <dgm:pt modelId="{E82E7906-45A2-4336-B725-5789748E4B0B}" type="pres">
      <dgm:prSet presAssocID="{56D7DF3E-A7DC-4A2C-BF6B-BE636B3A1B56}" presName="node" presStyleLbl="node1" presStyleIdx="4" presStyleCnt="5">
        <dgm:presLayoutVars>
          <dgm:bulletEnabled val="1"/>
        </dgm:presLayoutVars>
      </dgm:prSet>
      <dgm:spPr/>
      <dgm:t>
        <a:bodyPr/>
        <a:lstStyle/>
        <a:p>
          <a:endParaRPr lang="ru-RU"/>
        </a:p>
      </dgm:t>
    </dgm:pt>
  </dgm:ptLst>
  <dgm:cxnLst>
    <dgm:cxn modelId="{5033C63B-8BFF-4FB0-9B78-38D2EBC24BB3}" srcId="{353A3A1C-DCFE-46A5-9E3C-46FA11873E1E}" destId="{56D7DF3E-A7DC-4A2C-BF6B-BE636B3A1B56}" srcOrd="4" destOrd="0" parTransId="{83620FED-4B5D-440D-BCE3-C539C0C0356F}" sibTransId="{7E272D94-206F-411E-80F1-6F0F3F1EBF65}"/>
    <dgm:cxn modelId="{D34875A8-4CF4-476E-95AC-FC0A93F677E5}" srcId="{353A3A1C-DCFE-46A5-9E3C-46FA11873E1E}" destId="{88ED4995-54B5-4820-8FDC-BCF7158763BD}" srcOrd="0" destOrd="0" parTransId="{6D79103E-7CB7-4880-BD79-F5D8AF15473E}" sibTransId="{679FE464-5324-4468-B309-4E2234B299A8}"/>
    <dgm:cxn modelId="{DD2ED811-FA43-4F9C-B286-9D525FE5A014}" type="presOf" srcId="{88ED4995-54B5-4820-8FDC-BCF7158763BD}" destId="{B09972E5-2E46-4C6B-9319-E5911512F671}" srcOrd="0" destOrd="0" presId="urn:microsoft.com/office/officeart/2005/8/layout/equation1"/>
    <dgm:cxn modelId="{115F7D3A-7696-447B-A9CD-BC9F912FD167}" type="presOf" srcId="{E12F2991-E50D-4693-BBAB-4DEE1117A43C}" destId="{733AE0EF-FBEA-4DCB-92D6-F700BC4915E5}" srcOrd="0" destOrd="0" presId="urn:microsoft.com/office/officeart/2005/8/layout/equation1"/>
    <dgm:cxn modelId="{C28A316D-894A-41E9-BE05-98B1968077AC}" type="presOf" srcId="{4DEDD06F-4378-4BBA-817F-C1535CEDFAAE}" destId="{E3612B74-80B8-45AE-9F49-00597AAD0907}" srcOrd="0" destOrd="0" presId="urn:microsoft.com/office/officeart/2005/8/layout/equation1"/>
    <dgm:cxn modelId="{62DE2E5C-A416-4F3E-99AB-9F6B60477138}" type="presOf" srcId="{0B4638FA-E4B2-4804-BAC5-22BDDA976C1E}" destId="{ACC05094-A50A-478E-AAB3-CE0C2F4FDBB0}" srcOrd="0" destOrd="0" presId="urn:microsoft.com/office/officeart/2005/8/layout/equation1"/>
    <dgm:cxn modelId="{82042874-45EE-47E5-92BE-401BEE40CCF4}" type="presOf" srcId="{56D7DF3E-A7DC-4A2C-BF6B-BE636B3A1B56}" destId="{E82E7906-45A2-4336-B725-5789748E4B0B}" srcOrd="0" destOrd="0" presId="urn:microsoft.com/office/officeart/2005/8/layout/equation1"/>
    <dgm:cxn modelId="{F6C3D0B7-FEF9-4516-AEEC-B6AE12EC4EF0}" type="presOf" srcId="{D7AAEC01-468F-4670-8397-9ED943EE8DBB}" destId="{65EE6A67-2264-40AF-A0E4-80A2157CA123}" srcOrd="0" destOrd="0" presId="urn:microsoft.com/office/officeart/2005/8/layout/equation1"/>
    <dgm:cxn modelId="{90E75BC1-2DAE-4050-89F1-F5F12B4F9399}" srcId="{353A3A1C-DCFE-46A5-9E3C-46FA11873E1E}" destId="{0B4638FA-E4B2-4804-BAC5-22BDDA976C1E}" srcOrd="3" destOrd="0" parTransId="{DDD6B348-7BA5-4755-9F28-45427A1999DC}" sibTransId="{BA1FB7AE-C971-414F-935B-C1DCF679765C}"/>
    <dgm:cxn modelId="{3D0F1E96-B5E5-40CC-AE4F-CED645CE9450}" type="presOf" srcId="{353A3A1C-DCFE-46A5-9E3C-46FA11873E1E}" destId="{D6EA59C5-28F3-48DD-8468-28F91B07B8DE}" srcOrd="0" destOrd="0" presId="urn:microsoft.com/office/officeart/2005/8/layout/equation1"/>
    <dgm:cxn modelId="{080D5228-B38D-48CB-80F8-BC54B08F6612}" type="presOf" srcId="{679FE464-5324-4468-B309-4E2234B299A8}" destId="{176E2776-57D0-441C-9B72-F12BDD9DF9A7}" srcOrd="0" destOrd="0" presId="urn:microsoft.com/office/officeart/2005/8/layout/equation1"/>
    <dgm:cxn modelId="{841F7D0C-BA70-42FC-9547-BA83ADD3EC5B}" type="presOf" srcId="{BA1FB7AE-C971-414F-935B-C1DCF679765C}" destId="{D79B2542-1CDF-4478-A89B-FB3250E9EEF4}" srcOrd="0" destOrd="0" presId="urn:microsoft.com/office/officeart/2005/8/layout/equation1"/>
    <dgm:cxn modelId="{6D1EE507-D431-403C-A042-FC29D9D2E1A8}" srcId="{353A3A1C-DCFE-46A5-9E3C-46FA11873E1E}" destId="{4DEDD06F-4378-4BBA-817F-C1535CEDFAAE}" srcOrd="1" destOrd="0" parTransId="{1D43098F-2252-4E29-995A-40A9D4DCAE39}" sibTransId="{D7AAEC01-468F-4670-8397-9ED943EE8DBB}"/>
    <dgm:cxn modelId="{F4433E72-7366-48B3-8731-77C99EB8E98B}" srcId="{353A3A1C-DCFE-46A5-9E3C-46FA11873E1E}" destId="{93018B6C-4941-4B9C-96D3-B4FBC2FF8E6C}" srcOrd="2" destOrd="0" parTransId="{19D9C6A7-384C-4870-BBEB-2167DB055B67}" sibTransId="{E12F2991-E50D-4693-BBAB-4DEE1117A43C}"/>
    <dgm:cxn modelId="{6E8D8C74-BAFC-4983-9980-E65DFAED26E7}" type="presOf" srcId="{93018B6C-4941-4B9C-96D3-B4FBC2FF8E6C}" destId="{3D486DEA-5FBA-4877-8F11-5462AA94196F}" srcOrd="0" destOrd="0" presId="urn:microsoft.com/office/officeart/2005/8/layout/equation1"/>
    <dgm:cxn modelId="{59A5DCFB-E957-4CCB-ABFE-67461F5D0C3E}" type="presParOf" srcId="{D6EA59C5-28F3-48DD-8468-28F91B07B8DE}" destId="{B09972E5-2E46-4C6B-9319-E5911512F671}" srcOrd="0" destOrd="0" presId="urn:microsoft.com/office/officeart/2005/8/layout/equation1"/>
    <dgm:cxn modelId="{13A64960-9786-44B7-86B4-5C8777863622}" type="presParOf" srcId="{D6EA59C5-28F3-48DD-8468-28F91B07B8DE}" destId="{E2F3FF0C-68BB-4C67-A47B-21E038677309}" srcOrd="1" destOrd="0" presId="urn:microsoft.com/office/officeart/2005/8/layout/equation1"/>
    <dgm:cxn modelId="{6F38A705-816F-4777-86DA-D3A7720F2325}" type="presParOf" srcId="{D6EA59C5-28F3-48DD-8468-28F91B07B8DE}" destId="{176E2776-57D0-441C-9B72-F12BDD9DF9A7}" srcOrd="2" destOrd="0" presId="urn:microsoft.com/office/officeart/2005/8/layout/equation1"/>
    <dgm:cxn modelId="{1CA3C2C3-D277-46F1-A19F-A2B483DCB8F1}" type="presParOf" srcId="{D6EA59C5-28F3-48DD-8468-28F91B07B8DE}" destId="{A3CFF759-2654-43ED-80B6-5EEB5251300C}" srcOrd="3" destOrd="0" presId="urn:microsoft.com/office/officeart/2005/8/layout/equation1"/>
    <dgm:cxn modelId="{7D0B670D-650B-4614-BBB1-7C81242BFFB9}" type="presParOf" srcId="{D6EA59C5-28F3-48DD-8468-28F91B07B8DE}" destId="{E3612B74-80B8-45AE-9F49-00597AAD0907}" srcOrd="4" destOrd="0" presId="urn:microsoft.com/office/officeart/2005/8/layout/equation1"/>
    <dgm:cxn modelId="{E739D107-7B9B-4600-AD28-50EC72E0DE7D}" type="presParOf" srcId="{D6EA59C5-28F3-48DD-8468-28F91B07B8DE}" destId="{498DADCD-6787-4A5E-8DD0-1402BD7D0447}" srcOrd="5" destOrd="0" presId="urn:microsoft.com/office/officeart/2005/8/layout/equation1"/>
    <dgm:cxn modelId="{EA87AF80-2B8A-43B6-BFCB-04067D333DB3}" type="presParOf" srcId="{D6EA59C5-28F3-48DD-8468-28F91B07B8DE}" destId="{65EE6A67-2264-40AF-A0E4-80A2157CA123}" srcOrd="6" destOrd="0" presId="urn:microsoft.com/office/officeart/2005/8/layout/equation1"/>
    <dgm:cxn modelId="{60D9202D-880B-4B40-A335-8FAFCB7C90A6}" type="presParOf" srcId="{D6EA59C5-28F3-48DD-8468-28F91B07B8DE}" destId="{7B7D15DE-61C4-4A48-A8AA-FA3D0B0C0F59}" srcOrd="7" destOrd="0" presId="urn:microsoft.com/office/officeart/2005/8/layout/equation1"/>
    <dgm:cxn modelId="{E26AAEA1-71B1-4CD5-A0AB-09A438780D46}" type="presParOf" srcId="{D6EA59C5-28F3-48DD-8468-28F91B07B8DE}" destId="{3D486DEA-5FBA-4877-8F11-5462AA94196F}" srcOrd="8" destOrd="0" presId="urn:microsoft.com/office/officeart/2005/8/layout/equation1"/>
    <dgm:cxn modelId="{EC931F7C-3ECF-4484-9135-C534715CD78F}" type="presParOf" srcId="{D6EA59C5-28F3-48DD-8468-28F91B07B8DE}" destId="{2A015FF1-486F-4852-AA1C-CBED4A22941E}" srcOrd="9" destOrd="0" presId="urn:microsoft.com/office/officeart/2005/8/layout/equation1"/>
    <dgm:cxn modelId="{AABA3C85-3DCF-406D-897B-3DADE6165319}" type="presParOf" srcId="{D6EA59C5-28F3-48DD-8468-28F91B07B8DE}" destId="{733AE0EF-FBEA-4DCB-92D6-F700BC4915E5}" srcOrd="10" destOrd="0" presId="urn:microsoft.com/office/officeart/2005/8/layout/equation1"/>
    <dgm:cxn modelId="{AE36D9EC-7DF2-4C3E-9F33-FC48E4ED704D}" type="presParOf" srcId="{D6EA59C5-28F3-48DD-8468-28F91B07B8DE}" destId="{437E1921-E9F4-4DB4-85C2-C043A1856CD0}" srcOrd="11" destOrd="0" presId="urn:microsoft.com/office/officeart/2005/8/layout/equation1"/>
    <dgm:cxn modelId="{5110D996-507E-4762-8560-7BD22284C1E5}" type="presParOf" srcId="{D6EA59C5-28F3-48DD-8468-28F91B07B8DE}" destId="{ACC05094-A50A-478E-AAB3-CE0C2F4FDBB0}" srcOrd="12" destOrd="0" presId="urn:microsoft.com/office/officeart/2005/8/layout/equation1"/>
    <dgm:cxn modelId="{EDD66B04-55A7-4F0D-AA95-D777FDBC809C}" type="presParOf" srcId="{D6EA59C5-28F3-48DD-8468-28F91B07B8DE}" destId="{72EDBFE5-5F2B-49EA-9662-8E5F100B298C}" srcOrd="13" destOrd="0" presId="urn:microsoft.com/office/officeart/2005/8/layout/equation1"/>
    <dgm:cxn modelId="{C8293B70-F19A-45A1-9EEF-3E494B1D2C34}" type="presParOf" srcId="{D6EA59C5-28F3-48DD-8468-28F91B07B8DE}" destId="{D79B2542-1CDF-4478-A89B-FB3250E9EEF4}" srcOrd="14" destOrd="0" presId="urn:microsoft.com/office/officeart/2005/8/layout/equation1"/>
    <dgm:cxn modelId="{E3775D21-1E07-47AF-B609-DB2BBBA0F9DB}" type="presParOf" srcId="{D6EA59C5-28F3-48DD-8468-28F91B07B8DE}" destId="{EB2C6A9E-9F37-44E0-ACF9-5B74F5C594A7}" srcOrd="15" destOrd="0" presId="urn:microsoft.com/office/officeart/2005/8/layout/equation1"/>
    <dgm:cxn modelId="{198EB30F-33B9-453F-A8D0-76982614825C}" type="presParOf" srcId="{D6EA59C5-28F3-48DD-8468-28F91B07B8DE}" destId="{E82E7906-45A2-4336-B725-5789748E4B0B}" srcOrd="16"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972E5-2E46-4C6B-9319-E5911512F671}">
      <dsp:nvSpPr>
        <dsp:cNvPr id="0" name=""/>
        <dsp:cNvSpPr/>
      </dsp:nvSpPr>
      <dsp:spPr>
        <a:xfrm>
          <a:off x="30176" y="279449"/>
          <a:ext cx="925489" cy="925489"/>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ЦЕЛЬ</a:t>
          </a:r>
          <a:endParaRPr lang="ru-RU" sz="1400" kern="1200" dirty="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sp:txBody>
      <dsp:txXfrm>
        <a:off x="165711" y="414984"/>
        <a:ext cx="654419" cy="654419"/>
      </dsp:txXfrm>
    </dsp:sp>
    <dsp:sp modelId="{176E2776-57D0-441C-9B72-F12BDD9DF9A7}">
      <dsp:nvSpPr>
        <dsp:cNvPr id="0" name=""/>
        <dsp:cNvSpPr/>
      </dsp:nvSpPr>
      <dsp:spPr>
        <a:xfrm>
          <a:off x="2785157" y="516379"/>
          <a:ext cx="536783" cy="536783"/>
        </a:xfrm>
        <a:prstGeom prst="mathPlus">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ru-RU" sz="700" kern="120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sp:txBody>
      <dsp:txXfrm>
        <a:off x="2856308" y="721645"/>
        <a:ext cx="394481" cy="126251"/>
      </dsp:txXfrm>
    </dsp:sp>
    <dsp:sp modelId="{E3612B74-80B8-45AE-9F49-00597AAD0907}">
      <dsp:nvSpPr>
        <dsp:cNvPr id="0" name=""/>
        <dsp:cNvSpPr/>
      </dsp:nvSpPr>
      <dsp:spPr>
        <a:xfrm>
          <a:off x="1615248" y="204248"/>
          <a:ext cx="1095760" cy="1075890"/>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b="1" kern="1200" dirty="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ОТГЛАГОЛЬНОЕ СУЩЕСТВИТЕЛЬНОЕ </a:t>
          </a:r>
          <a:endParaRPr lang="ru-RU" sz="900" kern="1200" dirty="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sp:txBody>
      <dsp:txXfrm>
        <a:off x="1775718" y="361808"/>
        <a:ext cx="774820" cy="760770"/>
      </dsp:txXfrm>
    </dsp:sp>
    <dsp:sp modelId="{65EE6A67-2264-40AF-A0E4-80A2157CA123}">
      <dsp:nvSpPr>
        <dsp:cNvPr id="0" name=""/>
        <dsp:cNvSpPr/>
      </dsp:nvSpPr>
      <dsp:spPr>
        <a:xfrm>
          <a:off x="6039137" y="473802"/>
          <a:ext cx="536783" cy="536783"/>
        </a:xfrm>
        <a:prstGeom prst="mathPlus">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ru-RU" sz="700" kern="120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sp:txBody>
      <dsp:txXfrm>
        <a:off x="6110288" y="679068"/>
        <a:ext cx="394481" cy="126251"/>
      </dsp:txXfrm>
    </dsp:sp>
    <dsp:sp modelId="{3D486DEA-5FBA-4877-8F11-5462AA94196F}">
      <dsp:nvSpPr>
        <dsp:cNvPr id="0" name=""/>
        <dsp:cNvSpPr/>
      </dsp:nvSpPr>
      <dsp:spPr>
        <a:xfrm>
          <a:off x="3398091" y="279449"/>
          <a:ext cx="925489" cy="925489"/>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b="1" kern="120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ПРЕДМЕТ</a:t>
          </a:r>
          <a:endParaRPr lang="ru-RU" sz="900" kern="120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sp:txBody>
      <dsp:txXfrm>
        <a:off x="3533626" y="414984"/>
        <a:ext cx="654419" cy="654419"/>
      </dsp:txXfrm>
    </dsp:sp>
    <dsp:sp modelId="{733AE0EF-FBEA-4DCB-92D6-F700BC4915E5}">
      <dsp:nvSpPr>
        <dsp:cNvPr id="0" name=""/>
        <dsp:cNvSpPr/>
      </dsp:nvSpPr>
      <dsp:spPr>
        <a:xfrm>
          <a:off x="4398730" y="473802"/>
          <a:ext cx="536783" cy="536783"/>
        </a:xfrm>
        <a:prstGeom prst="mathPlus">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ru-RU" sz="700" kern="120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sp:txBody>
      <dsp:txXfrm>
        <a:off x="4469881" y="679068"/>
        <a:ext cx="394481" cy="126251"/>
      </dsp:txXfrm>
    </dsp:sp>
    <dsp:sp modelId="{ACC05094-A50A-478E-AAB3-CE0C2F4FDBB0}">
      <dsp:nvSpPr>
        <dsp:cNvPr id="0" name=""/>
        <dsp:cNvSpPr/>
      </dsp:nvSpPr>
      <dsp:spPr>
        <a:xfrm>
          <a:off x="5010663" y="279449"/>
          <a:ext cx="925489" cy="925489"/>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b="1" kern="120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ОБЪЕКТ</a:t>
          </a:r>
          <a:endParaRPr lang="ru-RU" sz="900" kern="120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sp:txBody>
      <dsp:txXfrm>
        <a:off x="5146198" y="414984"/>
        <a:ext cx="654419" cy="654419"/>
      </dsp:txXfrm>
    </dsp:sp>
    <dsp:sp modelId="{D79B2542-1CDF-4478-A89B-FB3250E9EEF4}">
      <dsp:nvSpPr>
        <dsp:cNvPr id="0" name=""/>
        <dsp:cNvSpPr/>
      </dsp:nvSpPr>
      <dsp:spPr>
        <a:xfrm>
          <a:off x="1010797" y="473802"/>
          <a:ext cx="536783" cy="536783"/>
        </a:xfrm>
        <a:prstGeom prst="mathEqual">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ru-RU" sz="700" kern="120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sp:txBody>
      <dsp:txXfrm>
        <a:off x="1081948" y="584379"/>
        <a:ext cx="394481" cy="315629"/>
      </dsp:txXfrm>
    </dsp:sp>
    <dsp:sp modelId="{E82E7906-45A2-4336-B725-5789748E4B0B}">
      <dsp:nvSpPr>
        <dsp:cNvPr id="0" name=""/>
        <dsp:cNvSpPr/>
      </dsp:nvSpPr>
      <dsp:spPr>
        <a:xfrm>
          <a:off x="6623236" y="279449"/>
          <a:ext cx="925489" cy="925489"/>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b="1" kern="120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ВЕДУЩЕЕ СРЕДСТВО</a:t>
          </a:r>
          <a:endParaRPr lang="ru-RU" sz="900" kern="120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sp:txBody>
      <dsp:txXfrm>
        <a:off x="6758771" y="414984"/>
        <a:ext cx="654419" cy="6544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972E5-2E46-4C6B-9319-E5911512F671}">
      <dsp:nvSpPr>
        <dsp:cNvPr id="0" name=""/>
        <dsp:cNvSpPr/>
      </dsp:nvSpPr>
      <dsp:spPr>
        <a:xfrm>
          <a:off x="251200" y="251332"/>
          <a:ext cx="1033929" cy="1012716"/>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ru-RU" sz="1100" b="1" kern="1200" dirty="0" smtClean="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ЗАДАЧА</a:t>
          </a:r>
          <a:endParaRPr lang="ru-RU" sz="1100" kern="1200" dirty="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sp:txBody>
      <dsp:txXfrm>
        <a:off x="402615" y="399641"/>
        <a:ext cx="731099" cy="716098"/>
      </dsp:txXfrm>
    </dsp:sp>
    <dsp:sp modelId="{176E2776-57D0-441C-9B72-F12BDD9DF9A7}">
      <dsp:nvSpPr>
        <dsp:cNvPr id="0" name=""/>
        <dsp:cNvSpPr/>
      </dsp:nvSpPr>
      <dsp:spPr>
        <a:xfrm>
          <a:off x="2772927" y="529217"/>
          <a:ext cx="455330" cy="455330"/>
        </a:xfrm>
        <a:prstGeom prst="mathPlus">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ru-RU" sz="600" kern="120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sp:txBody>
      <dsp:txXfrm>
        <a:off x="2833281" y="703335"/>
        <a:ext cx="334622" cy="107094"/>
      </dsp:txXfrm>
    </dsp:sp>
    <dsp:sp modelId="{E3612B74-80B8-45AE-9F49-00597AAD0907}">
      <dsp:nvSpPr>
        <dsp:cNvPr id="0" name=""/>
        <dsp:cNvSpPr/>
      </dsp:nvSpPr>
      <dsp:spPr>
        <a:xfrm>
          <a:off x="1891574" y="300566"/>
          <a:ext cx="929485" cy="912630"/>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b="1" kern="1200" dirty="0" smtClean="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ГЛАГОЛ </a:t>
          </a:r>
          <a:endParaRPr lang="ru-RU" sz="900" kern="1200" dirty="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sp:txBody>
      <dsp:txXfrm>
        <a:off x="2027694" y="434218"/>
        <a:ext cx="657245" cy="645326"/>
      </dsp:txXfrm>
    </dsp:sp>
    <dsp:sp modelId="{65EE6A67-2264-40AF-A0E4-80A2157CA123}">
      <dsp:nvSpPr>
        <dsp:cNvPr id="0" name=""/>
        <dsp:cNvSpPr/>
      </dsp:nvSpPr>
      <dsp:spPr>
        <a:xfrm>
          <a:off x="5611507" y="500973"/>
          <a:ext cx="455330" cy="455330"/>
        </a:xfrm>
        <a:prstGeom prst="mathPlus">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ru-RU" sz="600" kern="120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sp:txBody>
      <dsp:txXfrm>
        <a:off x="5671861" y="675091"/>
        <a:ext cx="334622" cy="107094"/>
      </dsp:txXfrm>
    </dsp:sp>
    <dsp:sp modelId="{3D486DEA-5FBA-4877-8F11-5462AA94196F}">
      <dsp:nvSpPr>
        <dsp:cNvPr id="0" name=""/>
        <dsp:cNvSpPr/>
      </dsp:nvSpPr>
      <dsp:spPr>
        <a:xfrm>
          <a:off x="3201425" y="240365"/>
          <a:ext cx="1071729" cy="983591"/>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ru-RU" sz="900" b="1" kern="1200" dirty="0" smtClean="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ПРЕДМЕТ ПЕД.</a:t>
          </a:r>
        </a:p>
        <a:p>
          <a:pPr marL="0" lvl="0" indent="0" algn="ctr" defTabSz="400050">
            <a:lnSpc>
              <a:spcPct val="90000"/>
            </a:lnSpc>
            <a:spcBef>
              <a:spcPct val="0"/>
            </a:spcBef>
            <a:spcAft>
              <a:spcPct val="35000"/>
            </a:spcAft>
          </a:pPr>
          <a:r>
            <a:rPr lang="ru-RU" sz="900" b="1" kern="1200" dirty="0" smtClean="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ДЕЯТЕЛЬНОСТИ</a:t>
          </a:r>
          <a:endParaRPr lang="ru-RU" sz="900" kern="1200" dirty="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sp:txBody>
      <dsp:txXfrm>
        <a:off x="3358376" y="384409"/>
        <a:ext cx="757827" cy="695503"/>
      </dsp:txXfrm>
    </dsp:sp>
    <dsp:sp modelId="{733AE0EF-FBEA-4DCB-92D6-F700BC4915E5}">
      <dsp:nvSpPr>
        <dsp:cNvPr id="0" name=""/>
        <dsp:cNvSpPr/>
      </dsp:nvSpPr>
      <dsp:spPr>
        <a:xfrm>
          <a:off x="4265060" y="514528"/>
          <a:ext cx="455330" cy="455330"/>
        </a:xfrm>
        <a:prstGeom prst="mathPlus">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ru-RU" sz="600" kern="120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sp:txBody>
      <dsp:txXfrm>
        <a:off x="4325414" y="688646"/>
        <a:ext cx="334622" cy="107094"/>
      </dsp:txXfrm>
    </dsp:sp>
    <dsp:sp modelId="{ACC05094-A50A-478E-AAB3-CE0C2F4FDBB0}">
      <dsp:nvSpPr>
        <dsp:cNvPr id="0" name=""/>
        <dsp:cNvSpPr/>
      </dsp:nvSpPr>
      <dsp:spPr>
        <a:xfrm>
          <a:off x="4784137" y="349668"/>
          <a:ext cx="785051" cy="785051"/>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ru-RU" sz="700" b="1" kern="1200" dirty="0" smtClean="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ЦЕЛЕВАЯ ГРУППА</a:t>
          </a:r>
          <a:endParaRPr lang="ru-RU" sz="700" kern="1200" dirty="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sp:txBody>
      <dsp:txXfrm>
        <a:off x="4899105" y="464636"/>
        <a:ext cx="555115" cy="555115"/>
      </dsp:txXfrm>
    </dsp:sp>
    <dsp:sp modelId="{D79B2542-1CDF-4478-A89B-FB3250E9EEF4}">
      <dsp:nvSpPr>
        <dsp:cNvPr id="0" name=""/>
        <dsp:cNvSpPr/>
      </dsp:nvSpPr>
      <dsp:spPr>
        <a:xfrm>
          <a:off x="1417349" y="529217"/>
          <a:ext cx="455330" cy="455330"/>
        </a:xfrm>
        <a:prstGeom prst="mathEqual">
          <a:avLst/>
        </a:prstGeom>
        <a:solidFill>
          <a:srgbClr val="5B9BD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ru-RU" sz="600" kern="120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sp:txBody>
      <dsp:txXfrm>
        <a:off x="1477703" y="623015"/>
        <a:ext cx="334622" cy="267734"/>
      </dsp:txXfrm>
    </dsp:sp>
    <dsp:sp modelId="{E82E7906-45A2-4336-B725-5789748E4B0B}">
      <dsp:nvSpPr>
        <dsp:cNvPr id="0" name=""/>
        <dsp:cNvSpPr/>
      </dsp:nvSpPr>
      <dsp:spPr>
        <a:xfrm>
          <a:off x="6152011" y="349668"/>
          <a:ext cx="785051" cy="785051"/>
        </a:xfrm>
        <a:prstGeom prst="ellipse">
          <a:avLst/>
        </a:prstGeom>
        <a:solidFill>
          <a:sysClr val="window" lastClr="FFFFFF">
            <a:hueOff val="0"/>
            <a:satOff val="0"/>
            <a:lumOff val="0"/>
            <a:alphaOff val="0"/>
          </a:sysClr>
        </a:solidFill>
        <a:ln w="12700" cap="flat" cmpd="sng" algn="ctr">
          <a:solidFill>
            <a:srgbClr val="5B9BD5">
              <a:shade val="80000"/>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311150">
            <a:lnSpc>
              <a:spcPct val="90000"/>
            </a:lnSpc>
            <a:spcBef>
              <a:spcPct val="0"/>
            </a:spcBef>
            <a:spcAft>
              <a:spcPct val="35000"/>
            </a:spcAft>
          </a:pPr>
          <a:r>
            <a:rPr lang="ru-RU" sz="700" b="1" kern="120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rPr>
            <a:t>ВЕДУЩЕЕ СРЕДСТВО</a:t>
          </a:r>
          <a:endParaRPr lang="ru-RU" sz="700" kern="1200">
            <a:solidFill>
              <a:sysClr val="windowText" lastClr="000000">
                <a:hueOff val="0"/>
                <a:satOff val="0"/>
                <a:lumOff val="0"/>
                <a:alphaOff val="0"/>
              </a:sysClr>
            </a:solidFill>
            <a:latin typeface="Liberation Serif" panose="02020603050405020304" pitchFamily="18" charset="0"/>
            <a:ea typeface="Liberation Serif" panose="02020603050405020304" pitchFamily="18" charset="0"/>
            <a:cs typeface="Liberation Serif" panose="02020603050405020304" pitchFamily="18" charset="0"/>
          </a:endParaRPr>
        </a:p>
      </dsp:txBody>
      <dsp:txXfrm>
        <a:off x="6266979" y="464636"/>
        <a:ext cx="555115" cy="55511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g24d0bd2de4b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1" name="Google Shape;581;g24d0bd2de4b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0623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54221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3012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9577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15593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02002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6146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29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54dda1946d_6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3" name="Google Shape;1043;g54dda1946d_6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2060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5611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8153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05018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1782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620871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8837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65474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6645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881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54dda1946d_4_27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54dda1946d_4_2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1"/>
        <p:cNvGrpSpPr/>
        <p:nvPr/>
      </p:nvGrpSpPr>
      <p:grpSpPr>
        <a:xfrm>
          <a:off x="0" y="0"/>
          <a:ext cx="0" cy="0"/>
          <a:chOff x="0" y="0"/>
          <a:chExt cx="0" cy="0"/>
        </a:xfrm>
      </p:grpSpPr>
      <p:sp>
        <p:nvSpPr>
          <p:cNvPr id="1172" name="Google Shape;1172;g54dda1946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3" name="Google Shape;1173;g54dda1946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030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g54dda1946d_6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6" name="Google Shape;956;g54dda1946d_6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5" name="Google Shape;845;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24d2ea40c90_0_19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6" name="Google Shape;1436;g24d2ea40c90_0_19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1"/>
        <p:cNvGrpSpPr/>
        <p:nvPr/>
      </p:nvGrpSpPr>
      <p:grpSpPr>
        <a:xfrm>
          <a:off x="0" y="0"/>
          <a:ext cx="0" cy="0"/>
          <a:chOff x="0" y="0"/>
          <a:chExt cx="0" cy="0"/>
        </a:xfrm>
      </p:grpSpPr>
      <p:sp>
        <p:nvSpPr>
          <p:cNvPr id="1012" name="Google Shape;1012;g54dda1946d_6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3" name="Google Shape;1013;g54dda1946d_6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6"/>
        <p:cNvGrpSpPr/>
        <p:nvPr/>
      </p:nvGrpSpPr>
      <p:grpSpPr>
        <a:xfrm>
          <a:off x="0" y="0"/>
          <a:ext cx="0" cy="0"/>
          <a:chOff x="0" y="0"/>
          <a:chExt cx="0" cy="0"/>
        </a:xfrm>
      </p:grpSpPr>
      <p:sp>
        <p:nvSpPr>
          <p:cNvPr id="1497" name="Google Shape;1497;g24d2ea40c90_0_190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8" name="Google Shape;1498;g24d2ea40c90_0_190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6075" y="922567"/>
            <a:ext cx="4475100" cy="2240100"/>
          </a:xfrm>
          <a:prstGeom prst="rect">
            <a:avLst/>
          </a:prstGeom>
          <a:noFill/>
        </p:spPr>
        <p:txBody>
          <a:bodyPr spcFirstLastPara="1" wrap="square" lIns="91425" tIns="91425" rIns="91425" bIns="91425" anchor="b" anchorCtr="0">
            <a:noAutofit/>
          </a:bodyPr>
          <a:lstStyle>
            <a:lvl1pPr marR="91440" lvl="0">
              <a:spcBef>
                <a:spcPts val="0"/>
              </a:spcBef>
              <a:spcAft>
                <a:spcPts val="0"/>
              </a:spcAft>
              <a:buClr>
                <a:srgbClr val="191919"/>
              </a:buClr>
              <a:buSzPts val="5200"/>
              <a:buNone/>
              <a:defRPr sz="4500" b="0">
                <a:solidFill>
                  <a:schemeClr val="dk1"/>
                </a:solidFill>
                <a:latin typeface="Libre Franklin ExtraBold"/>
                <a:ea typeface="Libre Franklin ExtraBold"/>
                <a:cs typeface="Libre Franklin ExtraBold"/>
                <a:sym typeface="Libre Franklin ExtraBold"/>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933825" y="3406733"/>
            <a:ext cx="2718600" cy="814200"/>
          </a:xfrm>
          <a:prstGeom prst="rect">
            <a:avLst/>
          </a:prstGeom>
          <a:solidFill>
            <a:schemeClr val="accent1"/>
          </a:solidFill>
          <a:ln w="76200" cap="flat" cmpd="sng">
            <a:solidFill>
              <a:schemeClr val="accent3"/>
            </a:solidFill>
            <a:prstDash val="solid"/>
            <a:miter lim="8000"/>
            <a:headEnd type="none" w="sm" len="sm"/>
            <a:tailEnd type="none" w="sm" len="sm"/>
          </a:ln>
        </p:spPr>
        <p:txBody>
          <a:bodyPr spcFirstLastPara="1" wrap="square" lIns="91425" tIns="91425" rIns="91425" bIns="91425" anchor="t" anchorCtr="0">
            <a:noAutofit/>
          </a:bodyPr>
          <a:lstStyle>
            <a:lvl1pPr marR="91440" lvl="0">
              <a:spcBef>
                <a:spcPts val="0"/>
              </a:spcBef>
              <a:spcAft>
                <a:spcPts val="0"/>
              </a:spcAft>
              <a:buSzPts val="1400"/>
              <a:buNone/>
              <a:defRPr sz="1600">
                <a:solidFill>
                  <a:schemeClr val="dk1"/>
                </a:solidFill>
                <a:latin typeface="Telex"/>
                <a:ea typeface="Telex"/>
                <a:cs typeface="Telex"/>
                <a:sym typeface="Telex"/>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8428352" y="4412088"/>
            <a:ext cx="609067" cy="622214"/>
            <a:chOff x="8428352" y="4412088"/>
            <a:chExt cx="609067" cy="622214"/>
          </a:xfrm>
        </p:grpSpPr>
        <p:sp>
          <p:nvSpPr>
            <p:cNvPr id="12" name="Google Shape;12;p2"/>
            <p:cNvSpPr/>
            <p:nvPr/>
          </p:nvSpPr>
          <p:spPr>
            <a:xfrm>
              <a:off x="8892130" y="4412088"/>
              <a:ext cx="145289" cy="199853"/>
            </a:xfrm>
            <a:custGeom>
              <a:avLst/>
              <a:gdLst/>
              <a:ahLst/>
              <a:cxnLst/>
              <a:rect l="l" t="t" r="r" b="b"/>
              <a:pathLst>
                <a:path w="6489" h="8926" extrusionOk="0">
                  <a:moveTo>
                    <a:pt x="4857" y="1"/>
                  </a:moveTo>
                  <a:cubicBezTo>
                    <a:pt x="4726" y="1"/>
                    <a:pt x="4584" y="16"/>
                    <a:pt x="4431" y="49"/>
                  </a:cubicBezTo>
                  <a:cubicBezTo>
                    <a:pt x="3964" y="149"/>
                    <a:pt x="3549" y="401"/>
                    <a:pt x="3150" y="658"/>
                  </a:cubicBezTo>
                  <a:cubicBezTo>
                    <a:pt x="2662" y="973"/>
                    <a:pt x="2190" y="1314"/>
                    <a:pt x="1738" y="1671"/>
                  </a:cubicBezTo>
                  <a:cubicBezTo>
                    <a:pt x="1360" y="1965"/>
                    <a:pt x="993" y="2285"/>
                    <a:pt x="735" y="2684"/>
                  </a:cubicBezTo>
                  <a:cubicBezTo>
                    <a:pt x="499" y="3057"/>
                    <a:pt x="363" y="3482"/>
                    <a:pt x="263" y="3913"/>
                  </a:cubicBezTo>
                  <a:cubicBezTo>
                    <a:pt x="121" y="4538"/>
                    <a:pt x="37" y="5173"/>
                    <a:pt x="27" y="5808"/>
                  </a:cubicBezTo>
                  <a:cubicBezTo>
                    <a:pt x="0" y="6895"/>
                    <a:pt x="263" y="8129"/>
                    <a:pt x="1203" y="8670"/>
                  </a:cubicBezTo>
                  <a:cubicBezTo>
                    <a:pt x="1512" y="8848"/>
                    <a:pt x="1861" y="8926"/>
                    <a:pt x="2217" y="8926"/>
                  </a:cubicBezTo>
                  <a:cubicBezTo>
                    <a:pt x="2687" y="8926"/>
                    <a:pt x="3170" y="8790"/>
                    <a:pt x="3591" y="8575"/>
                  </a:cubicBezTo>
                  <a:cubicBezTo>
                    <a:pt x="4526" y="8097"/>
                    <a:pt x="5245" y="7263"/>
                    <a:pt x="5697" y="6318"/>
                  </a:cubicBezTo>
                  <a:cubicBezTo>
                    <a:pt x="6154" y="5373"/>
                    <a:pt x="6353" y="4322"/>
                    <a:pt x="6416" y="3278"/>
                  </a:cubicBezTo>
                  <a:cubicBezTo>
                    <a:pt x="6489" y="2046"/>
                    <a:pt x="6365" y="1"/>
                    <a:pt x="4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2700000">
              <a:off x="8473075" y="4847421"/>
              <a:ext cx="111594" cy="172721"/>
            </a:xfrm>
            <a:custGeom>
              <a:avLst/>
              <a:gdLst/>
              <a:ahLst/>
              <a:cxnLst/>
              <a:rect l="l" t="t" r="r" b="b"/>
              <a:pathLst>
                <a:path w="4984" h="7714" extrusionOk="0">
                  <a:moveTo>
                    <a:pt x="3188" y="1"/>
                  </a:moveTo>
                  <a:cubicBezTo>
                    <a:pt x="3005" y="1"/>
                    <a:pt x="2802" y="49"/>
                    <a:pt x="2578" y="157"/>
                  </a:cubicBezTo>
                  <a:cubicBezTo>
                    <a:pt x="2227" y="325"/>
                    <a:pt x="1943" y="603"/>
                    <a:pt x="1675" y="887"/>
                  </a:cubicBezTo>
                  <a:cubicBezTo>
                    <a:pt x="1350" y="1233"/>
                    <a:pt x="1040" y="1595"/>
                    <a:pt x="746" y="1968"/>
                  </a:cubicBezTo>
                  <a:cubicBezTo>
                    <a:pt x="505" y="2278"/>
                    <a:pt x="268" y="2598"/>
                    <a:pt x="142" y="2966"/>
                  </a:cubicBezTo>
                  <a:cubicBezTo>
                    <a:pt x="22" y="3312"/>
                    <a:pt x="1" y="3680"/>
                    <a:pt x="1" y="4042"/>
                  </a:cubicBezTo>
                  <a:cubicBezTo>
                    <a:pt x="6" y="4567"/>
                    <a:pt x="69" y="5087"/>
                    <a:pt x="179" y="5596"/>
                  </a:cubicBezTo>
                  <a:cubicBezTo>
                    <a:pt x="368" y="6468"/>
                    <a:pt x="814" y="7402"/>
                    <a:pt x="1670" y="7654"/>
                  </a:cubicBezTo>
                  <a:cubicBezTo>
                    <a:pt x="1811" y="7695"/>
                    <a:pt x="1955" y="7714"/>
                    <a:pt x="2099" y="7714"/>
                  </a:cubicBezTo>
                  <a:cubicBezTo>
                    <a:pt x="2625" y="7714"/>
                    <a:pt x="3152" y="7464"/>
                    <a:pt x="3560" y="7113"/>
                  </a:cubicBezTo>
                  <a:cubicBezTo>
                    <a:pt x="4206" y="6552"/>
                    <a:pt x="4621" y="5748"/>
                    <a:pt x="4799" y="4908"/>
                  </a:cubicBezTo>
                  <a:cubicBezTo>
                    <a:pt x="4983" y="4068"/>
                    <a:pt x="4941" y="3191"/>
                    <a:pt x="4784" y="2346"/>
                  </a:cubicBezTo>
                  <a:cubicBezTo>
                    <a:pt x="4619" y="1432"/>
                    <a:pt x="4189" y="1"/>
                    <a:pt x="3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2022149">
              <a:off x="8740381" y="4677459"/>
              <a:ext cx="201019" cy="313211"/>
            </a:xfrm>
            <a:custGeom>
              <a:avLst/>
              <a:gdLst/>
              <a:ahLst/>
              <a:cxnLst/>
              <a:rect l="l" t="t" r="r" b="b"/>
              <a:pathLst>
                <a:path w="8979" h="13989" extrusionOk="0">
                  <a:moveTo>
                    <a:pt x="5295" y="0"/>
                  </a:moveTo>
                  <a:cubicBezTo>
                    <a:pt x="4923" y="0"/>
                    <a:pt x="4515" y="116"/>
                    <a:pt x="4069" y="382"/>
                  </a:cubicBezTo>
                  <a:cubicBezTo>
                    <a:pt x="3471" y="739"/>
                    <a:pt x="3004" y="1285"/>
                    <a:pt x="2573" y="1831"/>
                  </a:cubicBezTo>
                  <a:cubicBezTo>
                    <a:pt x="2043" y="2503"/>
                    <a:pt x="1544" y="3196"/>
                    <a:pt x="1077" y="3916"/>
                  </a:cubicBezTo>
                  <a:cubicBezTo>
                    <a:pt x="693" y="4504"/>
                    <a:pt x="326" y="5118"/>
                    <a:pt x="158" y="5800"/>
                  </a:cubicBezTo>
                  <a:cubicBezTo>
                    <a:pt x="0" y="6430"/>
                    <a:pt x="16" y="7092"/>
                    <a:pt x="79" y="7738"/>
                  </a:cubicBezTo>
                  <a:cubicBezTo>
                    <a:pt x="168" y="8672"/>
                    <a:pt x="357" y="9596"/>
                    <a:pt x="636" y="10494"/>
                  </a:cubicBezTo>
                  <a:cubicBezTo>
                    <a:pt x="1113" y="12022"/>
                    <a:pt x="2059" y="13623"/>
                    <a:pt x="3628" y="13938"/>
                  </a:cubicBezTo>
                  <a:cubicBezTo>
                    <a:pt x="3802" y="13972"/>
                    <a:pt x="3977" y="13989"/>
                    <a:pt x="4151" y="13989"/>
                  </a:cubicBezTo>
                  <a:cubicBezTo>
                    <a:pt x="5180" y="13989"/>
                    <a:pt x="6188" y="13423"/>
                    <a:pt x="6920" y="12673"/>
                  </a:cubicBezTo>
                  <a:cubicBezTo>
                    <a:pt x="7991" y="11565"/>
                    <a:pt x="8600" y="10058"/>
                    <a:pt x="8789" y="8531"/>
                  </a:cubicBezTo>
                  <a:cubicBezTo>
                    <a:pt x="8978" y="6998"/>
                    <a:pt x="8768" y="5438"/>
                    <a:pt x="8359" y="3952"/>
                  </a:cubicBezTo>
                  <a:cubicBezTo>
                    <a:pt x="7933" y="2394"/>
                    <a:pt x="6985" y="0"/>
                    <a:pt x="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a:off x="235800" y="4740129"/>
            <a:ext cx="883871" cy="245120"/>
          </a:xfrm>
          <a:custGeom>
            <a:avLst/>
            <a:gdLst/>
            <a:ahLst/>
            <a:cxnLst/>
            <a:rect l="l" t="t" r="r" b="b"/>
            <a:pathLst>
              <a:path w="21491" h="5960" extrusionOk="0">
                <a:moveTo>
                  <a:pt x="13321" y="1"/>
                </a:moveTo>
                <a:lnTo>
                  <a:pt x="8648" y="5262"/>
                </a:lnTo>
                <a:lnTo>
                  <a:pt x="4301" y="500"/>
                </a:lnTo>
                <a:lnTo>
                  <a:pt x="1" y="5781"/>
                </a:lnTo>
                <a:lnTo>
                  <a:pt x="221" y="5960"/>
                </a:lnTo>
                <a:lnTo>
                  <a:pt x="4306" y="935"/>
                </a:lnTo>
                <a:lnTo>
                  <a:pt x="8653" y="5687"/>
                </a:lnTo>
                <a:lnTo>
                  <a:pt x="13289" y="463"/>
                </a:lnTo>
                <a:cubicBezTo>
                  <a:pt x="14486" y="2201"/>
                  <a:pt x="15867" y="3797"/>
                  <a:pt x="17416" y="5225"/>
                </a:cubicBezTo>
                <a:lnTo>
                  <a:pt x="17521" y="5325"/>
                </a:lnTo>
                <a:lnTo>
                  <a:pt x="17621" y="5214"/>
                </a:lnTo>
                <a:cubicBezTo>
                  <a:pt x="19022" y="3671"/>
                  <a:pt x="20314" y="2027"/>
                  <a:pt x="21490" y="305"/>
                </a:cubicBezTo>
                <a:lnTo>
                  <a:pt x="21254" y="143"/>
                </a:lnTo>
                <a:cubicBezTo>
                  <a:pt x="20114" y="1817"/>
                  <a:pt x="18860" y="3413"/>
                  <a:pt x="17505" y="4920"/>
                </a:cubicBezTo>
                <a:cubicBezTo>
                  <a:pt x="15972" y="3487"/>
                  <a:pt x="14607" y="1886"/>
                  <a:pt x="13426" y="153"/>
                </a:cubicBezTo>
                <a:lnTo>
                  <a:pt x="1332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416650" y="137789"/>
            <a:ext cx="1404669" cy="198893"/>
          </a:xfrm>
          <a:custGeom>
            <a:avLst/>
            <a:gdLst/>
            <a:ahLst/>
            <a:cxnLst/>
            <a:rect l="l" t="t" r="r" b="b"/>
            <a:pathLst>
              <a:path w="34154" h="4836" extrusionOk="0">
                <a:moveTo>
                  <a:pt x="28386" y="1"/>
                </a:moveTo>
                <a:cubicBezTo>
                  <a:pt x="27185" y="1"/>
                  <a:pt x="26265" y="951"/>
                  <a:pt x="25375" y="1879"/>
                </a:cubicBezTo>
                <a:cubicBezTo>
                  <a:pt x="24540" y="2740"/>
                  <a:pt x="23674" y="3638"/>
                  <a:pt x="22577" y="3774"/>
                </a:cubicBezTo>
                <a:cubicBezTo>
                  <a:pt x="22477" y="3787"/>
                  <a:pt x="22378" y="3793"/>
                  <a:pt x="22280" y="3793"/>
                </a:cubicBezTo>
                <a:cubicBezTo>
                  <a:pt x="21138" y="3793"/>
                  <a:pt x="20124" y="2982"/>
                  <a:pt x="19138" y="2194"/>
                </a:cubicBezTo>
                <a:cubicBezTo>
                  <a:pt x="18126" y="1391"/>
                  <a:pt x="17085" y="559"/>
                  <a:pt x="15884" y="559"/>
                </a:cubicBezTo>
                <a:cubicBezTo>
                  <a:pt x="15727" y="559"/>
                  <a:pt x="15568" y="573"/>
                  <a:pt x="15405" y="603"/>
                </a:cubicBezTo>
                <a:cubicBezTo>
                  <a:pt x="14344" y="803"/>
                  <a:pt x="13588" y="1627"/>
                  <a:pt x="12864" y="2420"/>
                </a:cubicBezTo>
                <a:cubicBezTo>
                  <a:pt x="12759" y="2535"/>
                  <a:pt x="12659" y="2645"/>
                  <a:pt x="12559" y="2750"/>
                </a:cubicBezTo>
                <a:cubicBezTo>
                  <a:pt x="12054" y="3292"/>
                  <a:pt x="11132" y="4099"/>
                  <a:pt x="10158" y="4099"/>
                </a:cubicBezTo>
                <a:cubicBezTo>
                  <a:pt x="9980" y="4099"/>
                  <a:pt x="9799" y="4072"/>
                  <a:pt x="9619" y="4011"/>
                </a:cubicBezTo>
                <a:cubicBezTo>
                  <a:pt x="8916" y="3774"/>
                  <a:pt x="8249" y="3128"/>
                  <a:pt x="7656" y="2567"/>
                </a:cubicBezTo>
                <a:lnTo>
                  <a:pt x="7393" y="2315"/>
                </a:lnTo>
                <a:cubicBezTo>
                  <a:pt x="6603" y="1570"/>
                  <a:pt x="5669" y="856"/>
                  <a:pt x="4569" y="856"/>
                </a:cubicBezTo>
                <a:cubicBezTo>
                  <a:pt x="4287" y="856"/>
                  <a:pt x="3995" y="903"/>
                  <a:pt x="3692" y="1007"/>
                </a:cubicBezTo>
                <a:cubicBezTo>
                  <a:pt x="2353" y="1469"/>
                  <a:pt x="715" y="3097"/>
                  <a:pt x="32" y="4635"/>
                </a:cubicBezTo>
                <a:cubicBezTo>
                  <a:pt x="1" y="4709"/>
                  <a:pt x="32" y="4793"/>
                  <a:pt x="106" y="4824"/>
                </a:cubicBezTo>
                <a:cubicBezTo>
                  <a:pt x="121" y="4835"/>
                  <a:pt x="142" y="4835"/>
                  <a:pt x="163" y="4835"/>
                </a:cubicBezTo>
                <a:cubicBezTo>
                  <a:pt x="167" y="4835"/>
                  <a:pt x="171" y="4835"/>
                  <a:pt x="174" y="4835"/>
                </a:cubicBezTo>
                <a:cubicBezTo>
                  <a:pt x="228" y="4835"/>
                  <a:pt x="280" y="4800"/>
                  <a:pt x="300" y="4746"/>
                </a:cubicBezTo>
                <a:cubicBezTo>
                  <a:pt x="951" y="3270"/>
                  <a:pt x="2516" y="1711"/>
                  <a:pt x="3791" y="1270"/>
                </a:cubicBezTo>
                <a:cubicBezTo>
                  <a:pt x="4058" y="1177"/>
                  <a:pt x="4316" y="1136"/>
                  <a:pt x="4567" y="1136"/>
                </a:cubicBezTo>
                <a:cubicBezTo>
                  <a:pt x="5578" y="1136"/>
                  <a:pt x="6455" y="1812"/>
                  <a:pt x="7204" y="2519"/>
                </a:cubicBezTo>
                <a:lnTo>
                  <a:pt x="7461" y="2766"/>
                </a:lnTo>
                <a:cubicBezTo>
                  <a:pt x="8070" y="3349"/>
                  <a:pt x="8763" y="4016"/>
                  <a:pt x="9530" y="4273"/>
                </a:cubicBezTo>
                <a:cubicBezTo>
                  <a:pt x="9741" y="4344"/>
                  <a:pt x="9952" y="4376"/>
                  <a:pt x="10159" y="4376"/>
                </a:cubicBezTo>
                <a:cubicBezTo>
                  <a:pt x="11237" y="4376"/>
                  <a:pt x="12222" y="3522"/>
                  <a:pt x="12764" y="2945"/>
                </a:cubicBezTo>
                <a:cubicBezTo>
                  <a:pt x="12869" y="2834"/>
                  <a:pt x="12969" y="2719"/>
                  <a:pt x="13074" y="2609"/>
                </a:cubicBezTo>
                <a:cubicBezTo>
                  <a:pt x="13767" y="1847"/>
                  <a:pt x="14486" y="1060"/>
                  <a:pt x="15457" y="881"/>
                </a:cubicBezTo>
                <a:cubicBezTo>
                  <a:pt x="15603" y="854"/>
                  <a:pt x="15746" y="842"/>
                  <a:pt x="15887" y="842"/>
                </a:cubicBezTo>
                <a:cubicBezTo>
                  <a:pt x="16984" y="842"/>
                  <a:pt x="17945" y="1610"/>
                  <a:pt x="18959" y="2414"/>
                </a:cubicBezTo>
                <a:cubicBezTo>
                  <a:pt x="19987" y="3235"/>
                  <a:pt x="21042" y="4078"/>
                  <a:pt x="22283" y="4078"/>
                </a:cubicBezTo>
                <a:cubicBezTo>
                  <a:pt x="22392" y="4078"/>
                  <a:pt x="22502" y="4071"/>
                  <a:pt x="22614" y="4058"/>
                </a:cubicBezTo>
                <a:cubicBezTo>
                  <a:pt x="23805" y="3906"/>
                  <a:pt x="24708" y="2971"/>
                  <a:pt x="25580" y="2073"/>
                </a:cubicBezTo>
                <a:cubicBezTo>
                  <a:pt x="26466" y="1153"/>
                  <a:pt x="27308" y="282"/>
                  <a:pt x="28390" y="282"/>
                </a:cubicBezTo>
                <a:cubicBezTo>
                  <a:pt x="28487" y="282"/>
                  <a:pt x="28586" y="289"/>
                  <a:pt x="28688" y="304"/>
                </a:cubicBezTo>
                <a:cubicBezTo>
                  <a:pt x="29581" y="435"/>
                  <a:pt x="30321" y="1165"/>
                  <a:pt x="31035" y="1868"/>
                </a:cubicBezTo>
                <a:cubicBezTo>
                  <a:pt x="31783" y="2608"/>
                  <a:pt x="32558" y="3370"/>
                  <a:pt x="33494" y="3370"/>
                </a:cubicBezTo>
                <a:cubicBezTo>
                  <a:pt x="33668" y="3370"/>
                  <a:pt x="33847" y="3344"/>
                  <a:pt x="34033" y="3286"/>
                </a:cubicBezTo>
                <a:cubicBezTo>
                  <a:pt x="34106" y="3260"/>
                  <a:pt x="34154" y="3181"/>
                  <a:pt x="34127" y="3107"/>
                </a:cubicBezTo>
                <a:cubicBezTo>
                  <a:pt x="34111" y="3045"/>
                  <a:pt x="34054" y="3005"/>
                  <a:pt x="33994" y="3005"/>
                </a:cubicBezTo>
                <a:cubicBezTo>
                  <a:pt x="33979" y="3005"/>
                  <a:pt x="33964" y="3008"/>
                  <a:pt x="33949" y="3013"/>
                </a:cubicBezTo>
                <a:cubicBezTo>
                  <a:pt x="33794" y="3061"/>
                  <a:pt x="33644" y="3083"/>
                  <a:pt x="33498" y="3083"/>
                </a:cubicBezTo>
                <a:cubicBezTo>
                  <a:pt x="32676" y="3083"/>
                  <a:pt x="31974" y="2390"/>
                  <a:pt x="31234" y="1664"/>
                </a:cubicBezTo>
                <a:cubicBezTo>
                  <a:pt x="30489" y="929"/>
                  <a:pt x="29712" y="167"/>
                  <a:pt x="28725" y="26"/>
                </a:cubicBezTo>
                <a:cubicBezTo>
                  <a:pt x="28610" y="9"/>
                  <a:pt x="28497" y="1"/>
                  <a:pt x="2838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317429" y="203274"/>
            <a:ext cx="565882" cy="639368"/>
            <a:chOff x="106583" y="109189"/>
            <a:chExt cx="448188" cy="506430"/>
          </a:xfrm>
        </p:grpSpPr>
        <p:sp>
          <p:nvSpPr>
            <p:cNvPr id="18" name="Google Shape;18;p2"/>
            <p:cNvSpPr/>
            <p:nvPr/>
          </p:nvSpPr>
          <p:spPr>
            <a:xfrm>
              <a:off x="388884" y="146544"/>
              <a:ext cx="165887" cy="258482"/>
            </a:xfrm>
            <a:custGeom>
              <a:avLst/>
              <a:gdLst/>
              <a:ahLst/>
              <a:cxnLst/>
              <a:rect l="l" t="t" r="r" b="b"/>
              <a:pathLst>
                <a:path w="8979" h="13989" extrusionOk="0">
                  <a:moveTo>
                    <a:pt x="5295" y="0"/>
                  </a:moveTo>
                  <a:cubicBezTo>
                    <a:pt x="4923" y="0"/>
                    <a:pt x="4515" y="116"/>
                    <a:pt x="4069" y="382"/>
                  </a:cubicBezTo>
                  <a:cubicBezTo>
                    <a:pt x="3471" y="739"/>
                    <a:pt x="3004" y="1285"/>
                    <a:pt x="2573" y="1831"/>
                  </a:cubicBezTo>
                  <a:cubicBezTo>
                    <a:pt x="2043" y="2503"/>
                    <a:pt x="1544" y="3196"/>
                    <a:pt x="1077" y="3916"/>
                  </a:cubicBezTo>
                  <a:cubicBezTo>
                    <a:pt x="693" y="4504"/>
                    <a:pt x="326" y="5118"/>
                    <a:pt x="158" y="5800"/>
                  </a:cubicBezTo>
                  <a:cubicBezTo>
                    <a:pt x="0" y="6430"/>
                    <a:pt x="16" y="7092"/>
                    <a:pt x="79" y="7738"/>
                  </a:cubicBezTo>
                  <a:cubicBezTo>
                    <a:pt x="168" y="8672"/>
                    <a:pt x="357" y="9596"/>
                    <a:pt x="636" y="10494"/>
                  </a:cubicBezTo>
                  <a:cubicBezTo>
                    <a:pt x="1113" y="12022"/>
                    <a:pt x="2059" y="13623"/>
                    <a:pt x="3628" y="13938"/>
                  </a:cubicBezTo>
                  <a:cubicBezTo>
                    <a:pt x="3802" y="13972"/>
                    <a:pt x="3977" y="13989"/>
                    <a:pt x="4151" y="13989"/>
                  </a:cubicBezTo>
                  <a:cubicBezTo>
                    <a:pt x="5180" y="13989"/>
                    <a:pt x="6188" y="13423"/>
                    <a:pt x="6920" y="12673"/>
                  </a:cubicBezTo>
                  <a:cubicBezTo>
                    <a:pt x="7991" y="11565"/>
                    <a:pt x="8600" y="10058"/>
                    <a:pt x="8789" y="8531"/>
                  </a:cubicBezTo>
                  <a:cubicBezTo>
                    <a:pt x="8978" y="6998"/>
                    <a:pt x="8768" y="5438"/>
                    <a:pt x="8359" y="3952"/>
                  </a:cubicBezTo>
                  <a:cubicBezTo>
                    <a:pt x="7933" y="2394"/>
                    <a:pt x="6985" y="0"/>
                    <a:pt x="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06583" y="109189"/>
              <a:ext cx="119884" cy="164930"/>
            </a:xfrm>
            <a:custGeom>
              <a:avLst/>
              <a:gdLst/>
              <a:ahLst/>
              <a:cxnLst/>
              <a:rect l="l" t="t" r="r" b="b"/>
              <a:pathLst>
                <a:path w="6489" h="8926" extrusionOk="0">
                  <a:moveTo>
                    <a:pt x="4858" y="1"/>
                  </a:moveTo>
                  <a:cubicBezTo>
                    <a:pt x="4726" y="1"/>
                    <a:pt x="4584" y="16"/>
                    <a:pt x="4431" y="49"/>
                  </a:cubicBezTo>
                  <a:cubicBezTo>
                    <a:pt x="3969" y="149"/>
                    <a:pt x="3549" y="396"/>
                    <a:pt x="3150" y="653"/>
                  </a:cubicBezTo>
                  <a:cubicBezTo>
                    <a:pt x="2667" y="973"/>
                    <a:pt x="2195" y="1309"/>
                    <a:pt x="1738" y="1671"/>
                  </a:cubicBezTo>
                  <a:cubicBezTo>
                    <a:pt x="1365" y="1965"/>
                    <a:pt x="998" y="2280"/>
                    <a:pt x="740" y="2679"/>
                  </a:cubicBezTo>
                  <a:cubicBezTo>
                    <a:pt x="499" y="3052"/>
                    <a:pt x="368" y="3483"/>
                    <a:pt x="268" y="3913"/>
                  </a:cubicBezTo>
                  <a:cubicBezTo>
                    <a:pt x="121" y="4533"/>
                    <a:pt x="42" y="5168"/>
                    <a:pt x="26" y="5809"/>
                  </a:cubicBezTo>
                  <a:cubicBezTo>
                    <a:pt x="0" y="6890"/>
                    <a:pt x="263" y="8129"/>
                    <a:pt x="1202" y="8670"/>
                  </a:cubicBezTo>
                  <a:cubicBezTo>
                    <a:pt x="1514" y="8848"/>
                    <a:pt x="1863" y="8925"/>
                    <a:pt x="2218" y="8925"/>
                  </a:cubicBezTo>
                  <a:cubicBezTo>
                    <a:pt x="2690" y="8925"/>
                    <a:pt x="3174" y="8789"/>
                    <a:pt x="3597" y="8570"/>
                  </a:cubicBezTo>
                  <a:cubicBezTo>
                    <a:pt x="4526" y="8092"/>
                    <a:pt x="5245" y="7258"/>
                    <a:pt x="5702" y="6313"/>
                  </a:cubicBezTo>
                  <a:cubicBezTo>
                    <a:pt x="6153" y="5368"/>
                    <a:pt x="6358" y="4323"/>
                    <a:pt x="6416" y="3278"/>
                  </a:cubicBezTo>
                  <a:cubicBezTo>
                    <a:pt x="6488" y="2046"/>
                    <a:pt x="6370" y="1"/>
                    <a:pt x="4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4366035">
              <a:off x="132282" y="422330"/>
              <a:ext cx="165878" cy="176008"/>
            </a:xfrm>
            <a:custGeom>
              <a:avLst/>
              <a:gdLst/>
              <a:ahLst/>
              <a:cxnLst/>
              <a:rect l="l" t="t" r="r" b="b"/>
              <a:pathLst>
                <a:path w="6380" h="6769" extrusionOk="0">
                  <a:moveTo>
                    <a:pt x="4778" y="1"/>
                  </a:moveTo>
                  <a:cubicBezTo>
                    <a:pt x="4389" y="1"/>
                    <a:pt x="4006" y="122"/>
                    <a:pt x="3644" y="258"/>
                  </a:cubicBezTo>
                  <a:cubicBezTo>
                    <a:pt x="3198" y="426"/>
                    <a:pt x="2757" y="615"/>
                    <a:pt x="2331" y="820"/>
                  </a:cubicBezTo>
                  <a:cubicBezTo>
                    <a:pt x="1979" y="993"/>
                    <a:pt x="1628" y="1177"/>
                    <a:pt x="1349" y="1455"/>
                  </a:cubicBezTo>
                  <a:cubicBezTo>
                    <a:pt x="1092" y="1707"/>
                    <a:pt x="908" y="2027"/>
                    <a:pt x="751" y="2358"/>
                  </a:cubicBezTo>
                  <a:cubicBezTo>
                    <a:pt x="525" y="2825"/>
                    <a:pt x="352" y="3319"/>
                    <a:pt x="226" y="3828"/>
                  </a:cubicBezTo>
                  <a:cubicBezTo>
                    <a:pt x="11" y="4695"/>
                    <a:pt x="0" y="5734"/>
                    <a:pt x="656" y="6333"/>
                  </a:cubicBezTo>
                  <a:cubicBezTo>
                    <a:pt x="992" y="6641"/>
                    <a:pt x="1447" y="6769"/>
                    <a:pt x="1908" y="6769"/>
                  </a:cubicBezTo>
                  <a:cubicBezTo>
                    <a:pt x="2138" y="6769"/>
                    <a:pt x="2370" y="6737"/>
                    <a:pt x="2589" y="6679"/>
                  </a:cubicBezTo>
                  <a:cubicBezTo>
                    <a:pt x="3423" y="6464"/>
                    <a:pt x="4148" y="5923"/>
                    <a:pt x="4678" y="5246"/>
                  </a:cubicBezTo>
                  <a:cubicBezTo>
                    <a:pt x="5208" y="4569"/>
                    <a:pt x="5560" y="3765"/>
                    <a:pt x="5796" y="2941"/>
                  </a:cubicBezTo>
                  <a:cubicBezTo>
                    <a:pt x="6090" y="1880"/>
                    <a:pt x="6379" y="11"/>
                    <a:pt x="4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4_1">
    <p:spTree>
      <p:nvGrpSpPr>
        <p:cNvPr id="1" name="Shape 293"/>
        <p:cNvGrpSpPr/>
        <p:nvPr/>
      </p:nvGrpSpPr>
      <p:grpSpPr>
        <a:xfrm>
          <a:off x="0" y="0"/>
          <a:ext cx="0" cy="0"/>
          <a:chOff x="0" y="0"/>
          <a:chExt cx="0" cy="0"/>
        </a:xfrm>
      </p:grpSpPr>
      <p:sp>
        <p:nvSpPr>
          <p:cNvPr id="294" name="Google Shape;294;p21"/>
          <p:cNvSpPr txBox="1">
            <a:spLocks noGrp="1"/>
          </p:cNvSpPr>
          <p:nvPr>
            <p:ph type="title"/>
          </p:nvPr>
        </p:nvSpPr>
        <p:spPr>
          <a:xfrm>
            <a:off x="713225" y="445025"/>
            <a:ext cx="7717500" cy="67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95" name="Google Shape;295;p21"/>
          <p:cNvSpPr txBox="1">
            <a:spLocks noGrp="1"/>
          </p:cNvSpPr>
          <p:nvPr>
            <p:ph type="subTitle" idx="1"/>
          </p:nvPr>
        </p:nvSpPr>
        <p:spPr>
          <a:xfrm>
            <a:off x="5328299" y="1740575"/>
            <a:ext cx="2994600" cy="1080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6" name="Google Shape;296;p21"/>
          <p:cNvSpPr/>
          <p:nvPr/>
        </p:nvSpPr>
        <p:spPr>
          <a:xfrm>
            <a:off x="7329767" y="166204"/>
            <a:ext cx="1569803" cy="222275"/>
          </a:xfrm>
          <a:custGeom>
            <a:avLst/>
            <a:gdLst/>
            <a:ahLst/>
            <a:cxnLst/>
            <a:rect l="l" t="t" r="r" b="b"/>
            <a:pathLst>
              <a:path w="34154" h="4836" extrusionOk="0">
                <a:moveTo>
                  <a:pt x="28386" y="1"/>
                </a:moveTo>
                <a:cubicBezTo>
                  <a:pt x="27185" y="1"/>
                  <a:pt x="26265" y="951"/>
                  <a:pt x="25375" y="1879"/>
                </a:cubicBezTo>
                <a:cubicBezTo>
                  <a:pt x="24540" y="2740"/>
                  <a:pt x="23674" y="3638"/>
                  <a:pt x="22577" y="3774"/>
                </a:cubicBezTo>
                <a:cubicBezTo>
                  <a:pt x="22477" y="3787"/>
                  <a:pt x="22378" y="3793"/>
                  <a:pt x="22280" y="3793"/>
                </a:cubicBezTo>
                <a:cubicBezTo>
                  <a:pt x="21138" y="3793"/>
                  <a:pt x="20124" y="2982"/>
                  <a:pt x="19138" y="2194"/>
                </a:cubicBezTo>
                <a:cubicBezTo>
                  <a:pt x="18126" y="1391"/>
                  <a:pt x="17085" y="559"/>
                  <a:pt x="15884" y="559"/>
                </a:cubicBezTo>
                <a:cubicBezTo>
                  <a:pt x="15727" y="559"/>
                  <a:pt x="15568" y="573"/>
                  <a:pt x="15405" y="603"/>
                </a:cubicBezTo>
                <a:cubicBezTo>
                  <a:pt x="14344" y="803"/>
                  <a:pt x="13588" y="1627"/>
                  <a:pt x="12864" y="2420"/>
                </a:cubicBezTo>
                <a:cubicBezTo>
                  <a:pt x="12759" y="2535"/>
                  <a:pt x="12659" y="2645"/>
                  <a:pt x="12559" y="2750"/>
                </a:cubicBezTo>
                <a:cubicBezTo>
                  <a:pt x="12054" y="3292"/>
                  <a:pt x="11132" y="4099"/>
                  <a:pt x="10158" y="4099"/>
                </a:cubicBezTo>
                <a:cubicBezTo>
                  <a:pt x="9980" y="4099"/>
                  <a:pt x="9799" y="4072"/>
                  <a:pt x="9619" y="4011"/>
                </a:cubicBezTo>
                <a:cubicBezTo>
                  <a:pt x="8916" y="3774"/>
                  <a:pt x="8249" y="3128"/>
                  <a:pt x="7656" y="2567"/>
                </a:cubicBezTo>
                <a:lnTo>
                  <a:pt x="7393" y="2315"/>
                </a:lnTo>
                <a:cubicBezTo>
                  <a:pt x="6603" y="1570"/>
                  <a:pt x="5669" y="856"/>
                  <a:pt x="4569" y="856"/>
                </a:cubicBezTo>
                <a:cubicBezTo>
                  <a:pt x="4287" y="856"/>
                  <a:pt x="3995" y="903"/>
                  <a:pt x="3692" y="1007"/>
                </a:cubicBezTo>
                <a:cubicBezTo>
                  <a:pt x="2353" y="1469"/>
                  <a:pt x="715" y="3097"/>
                  <a:pt x="32" y="4635"/>
                </a:cubicBezTo>
                <a:cubicBezTo>
                  <a:pt x="1" y="4709"/>
                  <a:pt x="32" y="4793"/>
                  <a:pt x="106" y="4824"/>
                </a:cubicBezTo>
                <a:cubicBezTo>
                  <a:pt x="121" y="4835"/>
                  <a:pt x="142" y="4835"/>
                  <a:pt x="163" y="4835"/>
                </a:cubicBezTo>
                <a:cubicBezTo>
                  <a:pt x="167" y="4835"/>
                  <a:pt x="171" y="4835"/>
                  <a:pt x="174" y="4835"/>
                </a:cubicBezTo>
                <a:cubicBezTo>
                  <a:pt x="228" y="4835"/>
                  <a:pt x="280" y="4800"/>
                  <a:pt x="300" y="4746"/>
                </a:cubicBezTo>
                <a:cubicBezTo>
                  <a:pt x="951" y="3270"/>
                  <a:pt x="2516" y="1711"/>
                  <a:pt x="3791" y="1270"/>
                </a:cubicBezTo>
                <a:cubicBezTo>
                  <a:pt x="4058" y="1177"/>
                  <a:pt x="4316" y="1136"/>
                  <a:pt x="4567" y="1136"/>
                </a:cubicBezTo>
                <a:cubicBezTo>
                  <a:pt x="5578" y="1136"/>
                  <a:pt x="6455" y="1812"/>
                  <a:pt x="7204" y="2519"/>
                </a:cubicBezTo>
                <a:lnTo>
                  <a:pt x="7461" y="2766"/>
                </a:lnTo>
                <a:cubicBezTo>
                  <a:pt x="8070" y="3349"/>
                  <a:pt x="8763" y="4016"/>
                  <a:pt x="9530" y="4273"/>
                </a:cubicBezTo>
                <a:cubicBezTo>
                  <a:pt x="9741" y="4344"/>
                  <a:pt x="9952" y="4376"/>
                  <a:pt x="10159" y="4376"/>
                </a:cubicBezTo>
                <a:cubicBezTo>
                  <a:pt x="11237" y="4376"/>
                  <a:pt x="12222" y="3522"/>
                  <a:pt x="12764" y="2945"/>
                </a:cubicBezTo>
                <a:cubicBezTo>
                  <a:pt x="12869" y="2834"/>
                  <a:pt x="12969" y="2719"/>
                  <a:pt x="13074" y="2609"/>
                </a:cubicBezTo>
                <a:cubicBezTo>
                  <a:pt x="13767" y="1847"/>
                  <a:pt x="14486" y="1060"/>
                  <a:pt x="15457" y="881"/>
                </a:cubicBezTo>
                <a:cubicBezTo>
                  <a:pt x="15603" y="854"/>
                  <a:pt x="15746" y="842"/>
                  <a:pt x="15887" y="842"/>
                </a:cubicBezTo>
                <a:cubicBezTo>
                  <a:pt x="16984" y="842"/>
                  <a:pt x="17945" y="1610"/>
                  <a:pt x="18959" y="2414"/>
                </a:cubicBezTo>
                <a:cubicBezTo>
                  <a:pt x="19987" y="3235"/>
                  <a:pt x="21042" y="4078"/>
                  <a:pt x="22283" y="4078"/>
                </a:cubicBezTo>
                <a:cubicBezTo>
                  <a:pt x="22392" y="4078"/>
                  <a:pt x="22502" y="4071"/>
                  <a:pt x="22614" y="4058"/>
                </a:cubicBezTo>
                <a:cubicBezTo>
                  <a:pt x="23805" y="3906"/>
                  <a:pt x="24708" y="2971"/>
                  <a:pt x="25580" y="2073"/>
                </a:cubicBezTo>
                <a:cubicBezTo>
                  <a:pt x="26466" y="1153"/>
                  <a:pt x="27308" y="282"/>
                  <a:pt x="28390" y="282"/>
                </a:cubicBezTo>
                <a:cubicBezTo>
                  <a:pt x="28487" y="282"/>
                  <a:pt x="28586" y="289"/>
                  <a:pt x="28688" y="304"/>
                </a:cubicBezTo>
                <a:cubicBezTo>
                  <a:pt x="29581" y="435"/>
                  <a:pt x="30321" y="1165"/>
                  <a:pt x="31035" y="1868"/>
                </a:cubicBezTo>
                <a:cubicBezTo>
                  <a:pt x="31783" y="2608"/>
                  <a:pt x="32558" y="3370"/>
                  <a:pt x="33494" y="3370"/>
                </a:cubicBezTo>
                <a:cubicBezTo>
                  <a:pt x="33668" y="3370"/>
                  <a:pt x="33847" y="3344"/>
                  <a:pt x="34033" y="3286"/>
                </a:cubicBezTo>
                <a:cubicBezTo>
                  <a:pt x="34106" y="3260"/>
                  <a:pt x="34154" y="3181"/>
                  <a:pt x="34127" y="3107"/>
                </a:cubicBezTo>
                <a:cubicBezTo>
                  <a:pt x="34111" y="3045"/>
                  <a:pt x="34054" y="3005"/>
                  <a:pt x="33994" y="3005"/>
                </a:cubicBezTo>
                <a:cubicBezTo>
                  <a:pt x="33979" y="3005"/>
                  <a:pt x="33964" y="3008"/>
                  <a:pt x="33949" y="3013"/>
                </a:cubicBezTo>
                <a:cubicBezTo>
                  <a:pt x="33794" y="3061"/>
                  <a:pt x="33644" y="3083"/>
                  <a:pt x="33498" y="3083"/>
                </a:cubicBezTo>
                <a:cubicBezTo>
                  <a:pt x="32676" y="3083"/>
                  <a:pt x="31974" y="2390"/>
                  <a:pt x="31234" y="1664"/>
                </a:cubicBezTo>
                <a:cubicBezTo>
                  <a:pt x="30489" y="929"/>
                  <a:pt x="29712" y="167"/>
                  <a:pt x="28725" y="26"/>
                </a:cubicBezTo>
                <a:cubicBezTo>
                  <a:pt x="28610" y="9"/>
                  <a:pt x="28497" y="1"/>
                  <a:pt x="2838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1"/>
          <p:cNvSpPr/>
          <p:nvPr/>
        </p:nvSpPr>
        <p:spPr>
          <a:xfrm>
            <a:off x="517430" y="115738"/>
            <a:ext cx="145289" cy="199853"/>
          </a:xfrm>
          <a:custGeom>
            <a:avLst/>
            <a:gdLst/>
            <a:ahLst/>
            <a:cxnLst/>
            <a:rect l="l" t="t" r="r" b="b"/>
            <a:pathLst>
              <a:path w="6489" h="8926" extrusionOk="0">
                <a:moveTo>
                  <a:pt x="4857" y="1"/>
                </a:moveTo>
                <a:cubicBezTo>
                  <a:pt x="4726" y="1"/>
                  <a:pt x="4584" y="16"/>
                  <a:pt x="4431" y="49"/>
                </a:cubicBezTo>
                <a:cubicBezTo>
                  <a:pt x="3964" y="149"/>
                  <a:pt x="3549" y="401"/>
                  <a:pt x="3150" y="658"/>
                </a:cubicBezTo>
                <a:cubicBezTo>
                  <a:pt x="2662" y="973"/>
                  <a:pt x="2190" y="1314"/>
                  <a:pt x="1738" y="1671"/>
                </a:cubicBezTo>
                <a:cubicBezTo>
                  <a:pt x="1360" y="1965"/>
                  <a:pt x="993" y="2285"/>
                  <a:pt x="735" y="2684"/>
                </a:cubicBezTo>
                <a:cubicBezTo>
                  <a:pt x="499" y="3057"/>
                  <a:pt x="363" y="3482"/>
                  <a:pt x="263" y="3913"/>
                </a:cubicBezTo>
                <a:cubicBezTo>
                  <a:pt x="121" y="4538"/>
                  <a:pt x="37" y="5173"/>
                  <a:pt x="27" y="5808"/>
                </a:cubicBezTo>
                <a:cubicBezTo>
                  <a:pt x="0" y="6895"/>
                  <a:pt x="263" y="8129"/>
                  <a:pt x="1203" y="8670"/>
                </a:cubicBezTo>
                <a:cubicBezTo>
                  <a:pt x="1512" y="8848"/>
                  <a:pt x="1861" y="8926"/>
                  <a:pt x="2217" y="8926"/>
                </a:cubicBezTo>
                <a:cubicBezTo>
                  <a:pt x="2687" y="8926"/>
                  <a:pt x="3170" y="8790"/>
                  <a:pt x="3591" y="8575"/>
                </a:cubicBezTo>
                <a:cubicBezTo>
                  <a:pt x="4526" y="8097"/>
                  <a:pt x="5245" y="7263"/>
                  <a:pt x="5697" y="6318"/>
                </a:cubicBezTo>
                <a:cubicBezTo>
                  <a:pt x="6154" y="5373"/>
                  <a:pt x="6353" y="4322"/>
                  <a:pt x="6416" y="3278"/>
                </a:cubicBezTo>
                <a:cubicBezTo>
                  <a:pt x="6489" y="2046"/>
                  <a:pt x="6365" y="1"/>
                  <a:pt x="4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1"/>
          <p:cNvSpPr/>
          <p:nvPr/>
        </p:nvSpPr>
        <p:spPr>
          <a:xfrm rot="-2022149">
            <a:off x="156556" y="196834"/>
            <a:ext cx="201019" cy="313211"/>
          </a:xfrm>
          <a:custGeom>
            <a:avLst/>
            <a:gdLst/>
            <a:ahLst/>
            <a:cxnLst/>
            <a:rect l="l" t="t" r="r" b="b"/>
            <a:pathLst>
              <a:path w="8979" h="13989" extrusionOk="0">
                <a:moveTo>
                  <a:pt x="5295" y="0"/>
                </a:moveTo>
                <a:cubicBezTo>
                  <a:pt x="4923" y="0"/>
                  <a:pt x="4515" y="116"/>
                  <a:pt x="4069" y="382"/>
                </a:cubicBezTo>
                <a:cubicBezTo>
                  <a:pt x="3471" y="739"/>
                  <a:pt x="3004" y="1285"/>
                  <a:pt x="2573" y="1831"/>
                </a:cubicBezTo>
                <a:cubicBezTo>
                  <a:pt x="2043" y="2503"/>
                  <a:pt x="1544" y="3196"/>
                  <a:pt x="1077" y="3916"/>
                </a:cubicBezTo>
                <a:cubicBezTo>
                  <a:pt x="693" y="4504"/>
                  <a:pt x="326" y="5118"/>
                  <a:pt x="158" y="5800"/>
                </a:cubicBezTo>
                <a:cubicBezTo>
                  <a:pt x="0" y="6430"/>
                  <a:pt x="16" y="7092"/>
                  <a:pt x="79" y="7738"/>
                </a:cubicBezTo>
                <a:cubicBezTo>
                  <a:pt x="168" y="8672"/>
                  <a:pt x="357" y="9596"/>
                  <a:pt x="636" y="10494"/>
                </a:cubicBezTo>
                <a:cubicBezTo>
                  <a:pt x="1113" y="12022"/>
                  <a:pt x="2059" y="13623"/>
                  <a:pt x="3628" y="13938"/>
                </a:cubicBezTo>
                <a:cubicBezTo>
                  <a:pt x="3802" y="13972"/>
                  <a:pt x="3977" y="13989"/>
                  <a:pt x="4151" y="13989"/>
                </a:cubicBezTo>
                <a:cubicBezTo>
                  <a:pt x="5180" y="13989"/>
                  <a:pt x="6188" y="13423"/>
                  <a:pt x="6920" y="12673"/>
                </a:cubicBezTo>
                <a:cubicBezTo>
                  <a:pt x="7991" y="11565"/>
                  <a:pt x="8600" y="10058"/>
                  <a:pt x="8789" y="8531"/>
                </a:cubicBezTo>
                <a:cubicBezTo>
                  <a:pt x="8978" y="6998"/>
                  <a:pt x="8768" y="5438"/>
                  <a:pt x="8359" y="3952"/>
                </a:cubicBezTo>
                <a:cubicBezTo>
                  <a:pt x="7933" y="2394"/>
                  <a:pt x="6985" y="0"/>
                  <a:pt x="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1"/>
          <p:cNvSpPr/>
          <p:nvPr/>
        </p:nvSpPr>
        <p:spPr>
          <a:xfrm rot="-2700000">
            <a:off x="131275" y="698421"/>
            <a:ext cx="111594" cy="172721"/>
          </a:xfrm>
          <a:custGeom>
            <a:avLst/>
            <a:gdLst/>
            <a:ahLst/>
            <a:cxnLst/>
            <a:rect l="l" t="t" r="r" b="b"/>
            <a:pathLst>
              <a:path w="4984" h="7714" extrusionOk="0">
                <a:moveTo>
                  <a:pt x="3188" y="1"/>
                </a:moveTo>
                <a:cubicBezTo>
                  <a:pt x="3005" y="1"/>
                  <a:pt x="2802" y="49"/>
                  <a:pt x="2578" y="157"/>
                </a:cubicBezTo>
                <a:cubicBezTo>
                  <a:pt x="2227" y="325"/>
                  <a:pt x="1943" y="603"/>
                  <a:pt x="1675" y="887"/>
                </a:cubicBezTo>
                <a:cubicBezTo>
                  <a:pt x="1350" y="1233"/>
                  <a:pt x="1040" y="1595"/>
                  <a:pt x="746" y="1968"/>
                </a:cubicBezTo>
                <a:cubicBezTo>
                  <a:pt x="505" y="2278"/>
                  <a:pt x="268" y="2598"/>
                  <a:pt x="142" y="2966"/>
                </a:cubicBezTo>
                <a:cubicBezTo>
                  <a:pt x="22" y="3312"/>
                  <a:pt x="1" y="3680"/>
                  <a:pt x="1" y="4042"/>
                </a:cubicBezTo>
                <a:cubicBezTo>
                  <a:pt x="6" y="4567"/>
                  <a:pt x="69" y="5087"/>
                  <a:pt x="179" y="5596"/>
                </a:cubicBezTo>
                <a:cubicBezTo>
                  <a:pt x="368" y="6468"/>
                  <a:pt x="814" y="7402"/>
                  <a:pt x="1670" y="7654"/>
                </a:cubicBezTo>
                <a:cubicBezTo>
                  <a:pt x="1811" y="7695"/>
                  <a:pt x="1955" y="7714"/>
                  <a:pt x="2099" y="7714"/>
                </a:cubicBezTo>
                <a:cubicBezTo>
                  <a:pt x="2625" y="7714"/>
                  <a:pt x="3152" y="7464"/>
                  <a:pt x="3560" y="7113"/>
                </a:cubicBezTo>
                <a:cubicBezTo>
                  <a:pt x="4206" y="6552"/>
                  <a:pt x="4621" y="5748"/>
                  <a:pt x="4799" y="4908"/>
                </a:cubicBezTo>
                <a:cubicBezTo>
                  <a:pt x="4983" y="4068"/>
                  <a:pt x="4941" y="3191"/>
                  <a:pt x="4784" y="2346"/>
                </a:cubicBezTo>
                <a:cubicBezTo>
                  <a:pt x="4619" y="1432"/>
                  <a:pt x="4189" y="1"/>
                  <a:pt x="3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1"/>
          <p:cNvSpPr/>
          <p:nvPr/>
        </p:nvSpPr>
        <p:spPr>
          <a:xfrm rot="1755841">
            <a:off x="8847337" y="4218545"/>
            <a:ext cx="145289" cy="199853"/>
          </a:xfrm>
          <a:custGeom>
            <a:avLst/>
            <a:gdLst/>
            <a:ahLst/>
            <a:cxnLst/>
            <a:rect l="l" t="t" r="r" b="b"/>
            <a:pathLst>
              <a:path w="6489" h="8926" extrusionOk="0">
                <a:moveTo>
                  <a:pt x="4857" y="1"/>
                </a:moveTo>
                <a:cubicBezTo>
                  <a:pt x="4726" y="1"/>
                  <a:pt x="4584" y="16"/>
                  <a:pt x="4431" y="49"/>
                </a:cubicBezTo>
                <a:cubicBezTo>
                  <a:pt x="3964" y="149"/>
                  <a:pt x="3549" y="401"/>
                  <a:pt x="3150" y="658"/>
                </a:cubicBezTo>
                <a:cubicBezTo>
                  <a:pt x="2662" y="973"/>
                  <a:pt x="2190" y="1314"/>
                  <a:pt x="1738" y="1671"/>
                </a:cubicBezTo>
                <a:cubicBezTo>
                  <a:pt x="1360" y="1965"/>
                  <a:pt x="993" y="2285"/>
                  <a:pt x="735" y="2684"/>
                </a:cubicBezTo>
                <a:cubicBezTo>
                  <a:pt x="499" y="3057"/>
                  <a:pt x="363" y="3482"/>
                  <a:pt x="263" y="3913"/>
                </a:cubicBezTo>
                <a:cubicBezTo>
                  <a:pt x="121" y="4538"/>
                  <a:pt x="37" y="5173"/>
                  <a:pt x="27" y="5808"/>
                </a:cubicBezTo>
                <a:cubicBezTo>
                  <a:pt x="0" y="6895"/>
                  <a:pt x="263" y="8129"/>
                  <a:pt x="1203" y="8670"/>
                </a:cubicBezTo>
                <a:cubicBezTo>
                  <a:pt x="1512" y="8848"/>
                  <a:pt x="1861" y="8926"/>
                  <a:pt x="2217" y="8926"/>
                </a:cubicBezTo>
                <a:cubicBezTo>
                  <a:pt x="2687" y="8926"/>
                  <a:pt x="3170" y="8790"/>
                  <a:pt x="3591" y="8575"/>
                </a:cubicBezTo>
                <a:cubicBezTo>
                  <a:pt x="4526" y="8097"/>
                  <a:pt x="5245" y="7263"/>
                  <a:pt x="5697" y="6318"/>
                </a:cubicBezTo>
                <a:cubicBezTo>
                  <a:pt x="6154" y="5373"/>
                  <a:pt x="6353" y="4322"/>
                  <a:pt x="6416" y="3278"/>
                </a:cubicBezTo>
                <a:cubicBezTo>
                  <a:pt x="6489" y="2046"/>
                  <a:pt x="6365" y="1"/>
                  <a:pt x="4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1"/>
          <p:cNvSpPr/>
          <p:nvPr/>
        </p:nvSpPr>
        <p:spPr>
          <a:xfrm rot="-944123">
            <a:off x="8674815" y="4453054"/>
            <a:ext cx="111600" cy="172729"/>
          </a:xfrm>
          <a:custGeom>
            <a:avLst/>
            <a:gdLst/>
            <a:ahLst/>
            <a:cxnLst/>
            <a:rect l="l" t="t" r="r" b="b"/>
            <a:pathLst>
              <a:path w="4984" h="7714" extrusionOk="0">
                <a:moveTo>
                  <a:pt x="3188" y="1"/>
                </a:moveTo>
                <a:cubicBezTo>
                  <a:pt x="3005" y="1"/>
                  <a:pt x="2802" y="49"/>
                  <a:pt x="2578" y="157"/>
                </a:cubicBezTo>
                <a:cubicBezTo>
                  <a:pt x="2227" y="325"/>
                  <a:pt x="1943" y="603"/>
                  <a:pt x="1675" y="887"/>
                </a:cubicBezTo>
                <a:cubicBezTo>
                  <a:pt x="1350" y="1233"/>
                  <a:pt x="1040" y="1595"/>
                  <a:pt x="746" y="1968"/>
                </a:cubicBezTo>
                <a:cubicBezTo>
                  <a:pt x="505" y="2278"/>
                  <a:pt x="268" y="2598"/>
                  <a:pt x="142" y="2966"/>
                </a:cubicBezTo>
                <a:cubicBezTo>
                  <a:pt x="22" y="3312"/>
                  <a:pt x="1" y="3680"/>
                  <a:pt x="1" y="4042"/>
                </a:cubicBezTo>
                <a:cubicBezTo>
                  <a:pt x="6" y="4567"/>
                  <a:pt x="69" y="5087"/>
                  <a:pt x="179" y="5596"/>
                </a:cubicBezTo>
                <a:cubicBezTo>
                  <a:pt x="368" y="6468"/>
                  <a:pt x="814" y="7402"/>
                  <a:pt x="1670" y="7654"/>
                </a:cubicBezTo>
                <a:cubicBezTo>
                  <a:pt x="1811" y="7695"/>
                  <a:pt x="1955" y="7714"/>
                  <a:pt x="2099" y="7714"/>
                </a:cubicBezTo>
                <a:cubicBezTo>
                  <a:pt x="2625" y="7714"/>
                  <a:pt x="3152" y="7464"/>
                  <a:pt x="3560" y="7113"/>
                </a:cubicBezTo>
                <a:cubicBezTo>
                  <a:pt x="4206" y="6552"/>
                  <a:pt x="4621" y="5748"/>
                  <a:pt x="4799" y="4908"/>
                </a:cubicBezTo>
                <a:cubicBezTo>
                  <a:pt x="4983" y="4068"/>
                  <a:pt x="4941" y="3191"/>
                  <a:pt x="4784" y="2346"/>
                </a:cubicBezTo>
                <a:cubicBezTo>
                  <a:pt x="4619" y="1432"/>
                  <a:pt x="4189" y="1"/>
                  <a:pt x="3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1"/>
          <p:cNvSpPr/>
          <p:nvPr/>
        </p:nvSpPr>
        <p:spPr>
          <a:xfrm rot="-266307">
            <a:off x="8819486" y="4674115"/>
            <a:ext cx="201014" cy="313206"/>
          </a:xfrm>
          <a:custGeom>
            <a:avLst/>
            <a:gdLst/>
            <a:ahLst/>
            <a:cxnLst/>
            <a:rect l="l" t="t" r="r" b="b"/>
            <a:pathLst>
              <a:path w="8979" h="13989" extrusionOk="0">
                <a:moveTo>
                  <a:pt x="5295" y="0"/>
                </a:moveTo>
                <a:cubicBezTo>
                  <a:pt x="4923" y="0"/>
                  <a:pt x="4515" y="116"/>
                  <a:pt x="4069" y="382"/>
                </a:cubicBezTo>
                <a:cubicBezTo>
                  <a:pt x="3471" y="739"/>
                  <a:pt x="3004" y="1285"/>
                  <a:pt x="2573" y="1831"/>
                </a:cubicBezTo>
                <a:cubicBezTo>
                  <a:pt x="2043" y="2503"/>
                  <a:pt x="1544" y="3196"/>
                  <a:pt x="1077" y="3916"/>
                </a:cubicBezTo>
                <a:cubicBezTo>
                  <a:pt x="693" y="4504"/>
                  <a:pt x="326" y="5118"/>
                  <a:pt x="158" y="5800"/>
                </a:cubicBezTo>
                <a:cubicBezTo>
                  <a:pt x="0" y="6430"/>
                  <a:pt x="16" y="7092"/>
                  <a:pt x="79" y="7738"/>
                </a:cubicBezTo>
                <a:cubicBezTo>
                  <a:pt x="168" y="8672"/>
                  <a:pt x="357" y="9596"/>
                  <a:pt x="636" y="10494"/>
                </a:cubicBezTo>
                <a:cubicBezTo>
                  <a:pt x="1113" y="12022"/>
                  <a:pt x="2059" y="13623"/>
                  <a:pt x="3628" y="13938"/>
                </a:cubicBezTo>
                <a:cubicBezTo>
                  <a:pt x="3802" y="13972"/>
                  <a:pt x="3977" y="13989"/>
                  <a:pt x="4151" y="13989"/>
                </a:cubicBezTo>
                <a:cubicBezTo>
                  <a:pt x="5180" y="13989"/>
                  <a:pt x="6188" y="13423"/>
                  <a:pt x="6920" y="12673"/>
                </a:cubicBezTo>
                <a:cubicBezTo>
                  <a:pt x="7991" y="11565"/>
                  <a:pt x="8600" y="10058"/>
                  <a:pt x="8789" y="8531"/>
                </a:cubicBezTo>
                <a:cubicBezTo>
                  <a:pt x="8978" y="6998"/>
                  <a:pt x="8768" y="5438"/>
                  <a:pt x="8359" y="3952"/>
                </a:cubicBezTo>
                <a:cubicBezTo>
                  <a:pt x="7933" y="2394"/>
                  <a:pt x="6985" y="0"/>
                  <a:pt x="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81"/>
        <p:cNvGrpSpPr/>
        <p:nvPr/>
      </p:nvGrpSpPr>
      <p:grpSpPr>
        <a:xfrm>
          <a:off x="0" y="0"/>
          <a:ext cx="0" cy="0"/>
          <a:chOff x="0" y="0"/>
          <a:chExt cx="0" cy="0"/>
        </a:xfrm>
      </p:grpSpPr>
      <p:sp>
        <p:nvSpPr>
          <p:cNvPr id="382" name="Google Shape;382;p27"/>
          <p:cNvSpPr txBox="1">
            <a:spLocks noGrp="1"/>
          </p:cNvSpPr>
          <p:nvPr>
            <p:ph type="title"/>
          </p:nvPr>
        </p:nvSpPr>
        <p:spPr>
          <a:xfrm>
            <a:off x="720000" y="445025"/>
            <a:ext cx="7704000" cy="67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383" name="Google Shape;383;p27"/>
          <p:cNvSpPr txBox="1">
            <a:spLocks noGrp="1"/>
          </p:cNvSpPr>
          <p:nvPr>
            <p:ph type="subTitle" idx="1"/>
          </p:nvPr>
        </p:nvSpPr>
        <p:spPr>
          <a:xfrm>
            <a:off x="1861077" y="2198823"/>
            <a:ext cx="248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4" name="Google Shape;384;p27"/>
          <p:cNvSpPr txBox="1">
            <a:spLocks noGrp="1"/>
          </p:cNvSpPr>
          <p:nvPr>
            <p:ph type="subTitle" idx="2"/>
          </p:nvPr>
        </p:nvSpPr>
        <p:spPr>
          <a:xfrm>
            <a:off x="4794723" y="2198823"/>
            <a:ext cx="248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5" name="Google Shape;385;p27"/>
          <p:cNvSpPr txBox="1">
            <a:spLocks noGrp="1"/>
          </p:cNvSpPr>
          <p:nvPr>
            <p:ph type="subTitle" idx="3"/>
          </p:nvPr>
        </p:nvSpPr>
        <p:spPr>
          <a:xfrm>
            <a:off x="1861077" y="3659978"/>
            <a:ext cx="248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6" name="Google Shape;386;p27"/>
          <p:cNvSpPr txBox="1">
            <a:spLocks noGrp="1"/>
          </p:cNvSpPr>
          <p:nvPr>
            <p:ph type="subTitle" idx="4"/>
          </p:nvPr>
        </p:nvSpPr>
        <p:spPr>
          <a:xfrm>
            <a:off x="4794723" y="3659978"/>
            <a:ext cx="2488200" cy="66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7" name="Google Shape;387;p27"/>
          <p:cNvSpPr txBox="1">
            <a:spLocks noGrp="1"/>
          </p:cNvSpPr>
          <p:nvPr>
            <p:ph type="subTitle" idx="5"/>
          </p:nvPr>
        </p:nvSpPr>
        <p:spPr>
          <a:xfrm>
            <a:off x="1861077" y="1693325"/>
            <a:ext cx="248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solidFill>
                  <a:schemeClr val="dk1"/>
                </a:solidFill>
                <a:latin typeface="Libre Franklin ExtraBold"/>
                <a:ea typeface="Libre Franklin ExtraBold"/>
                <a:cs typeface="Libre Franklin ExtraBold"/>
                <a:sym typeface="Libre Franklin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8" name="Google Shape;388;p27"/>
          <p:cNvSpPr txBox="1">
            <a:spLocks noGrp="1"/>
          </p:cNvSpPr>
          <p:nvPr>
            <p:ph type="subTitle" idx="6"/>
          </p:nvPr>
        </p:nvSpPr>
        <p:spPr>
          <a:xfrm>
            <a:off x="1861077" y="3154480"/>
            <a:ext cx="248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solidFill>
                  <a:schemeClr val="dk1"/>
                </a:solidFill>
                <a:latin typeface="Libre Franklin ExtraBold"/>
                <a:ea typeface="Libre Franklin ExtraBold"/>
                <a:cs typeface="Libre Franklin ExtraBold"/>
                <a:sym typeface="Libre Franklin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9" name="Google Shape;389;p27"/>
          <p:cNvSpPr txBox="1">
            <a:spLocks noGrp="1"/>
          </p:cNvSpPr>
          <p:nvPr>
            <p:ph type="subTitle" idx="7"/>
          </p:nvPr>
        </p:nvSpPr>
        <p:spPr>
          <a:xfrm>
            <a:off x="4794723" y="1693325"/>
            <a:ext cx="248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solidFill>
                  <a:schemeClr val="dk1"/>
                </a:solidFill>
                <a:latin typeface="Libre Franklin ExtraBold"/>
                <a:ea typeface="Libre Franklin ExtraBold"/>
                <a:cs typeface="Libre Franklin ExtraBold"/>
                <a:sym typeface="Libre Franklin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90" name="Google Shape;390;p27"/>
          <p:cNvSpPr txBox="1">
            <a:spLocks noGrp="1"/>
          </p:cNvSpPr>
          <p:nvPr>
            <p:ph type="subTitle" idx="8"/>
          </p:nvPr>
        </p:nvSpPr>
        <p:spPr>
          <a:xfrm>
            <a:off x="4794723" y="3154480"/>
            <a:ext cx="2488200" cy="50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solidFill>
                  <a:schemeClr val="dk1"/>
                </a:solidFill>
                <a:latin typeface="Libre Franklin ExtraBold"/>
                <a:ea typeface="Libre Franklin ExtraBold"/>
                <a:cs typeface="Libre Franklin ExtraBold"/>
                <a:sym typeface="Libre Franklin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91" name="Google Shape;391;p27"/>
          <p:cNvSpPr/>
          <p:nvPr/>
        </p:nvSpPr>
        <p:spPr>
          <a:xfrm>
            <a:off x="1199167" y="4689979"/>
            <a:ext cx="1569803" cy="222275"/>
          </a:xfrm>
          <a:custGeom>
            <a:avLst/>
            <a:gdLst/>
            <a:ahLst/>
            <a:cxnLst/>
            <a:rect l="l" t="t" r="r" b="b"/>
            <a:pathLst>
              <a:path w="34154" h="4836" extrusionOk="0">
                <a:moveTo>
                  <a:pt x="28386" y="1"/>
                </a:moveTo>
                <a:cubicBezTo>
                  <a:pt x="27185" y="1"/>
                  <a:pt x="26265" y="951"/>
                  <a:pt x="25375" y="1879"/>
                </a:cubicBezTo>
                <a:cubicBezTo>
                  <a:pt x="24540" y="2740"/>
                  <a:pt x="23674" y="3638"/>
                  <a:pt x="22577" y="3774"/>
                </a:cubicBezTo>
                <a:cubicBezTo>
                  <a:pt x="22477" y="3787"/>
                  <a:pt x="22378" y="3793"/>
                  <a:pt x="22280" y="3793"/>
                </a:cubicBezTo>
                <a:cubicBezTo>
                  <a:pt x="21138" y="3793"/>
                  <a:pt x="20124" y="2982"/>
                  <a:pt x="19138" y="2194"/>
                </a:cubicBezTo>
                <a:cubicBezTo>
                  <a:pt x="18126" y="1391"/>
                  <a:pt x="17085" y="559"/>
                  <a:pt x="15884" y="559"/>
                </a:cubicBezTo>
                <a:cubicBezTo>
                  <a:pt x="15727" y="559"/>
                  <a:pt x="15568" y="573"/>
                  <a:pt x="15405" y="603"/>
                </a:cubicBezTo>
                <a:cubicBezTo>
                  <a:pt x="14344" y="803"/>
                  <a:pt x="13588" y="1627"/>
                  <a:pt x="12864" y="2420"/>
                </a:cubicBezTo>
                <a:cubicBezTo>
                  <a:pt x="12759" y="2535"/>
                  <a:pt x="12659" y="2645"/>
                  <a:pt x="12559" y="2750"/>
                </a:cubicBezTo>
                <a:cubicBezTo>
                  <a:pt x="12054" y="3292"/>
                  <a:pt x="11132" y="4099"/>
                  <a:pt x="10158" y="4099"/>
                </a:cubicBezTo>
                <a:cubicBezTo>
                  <a:pt x="9980" y="4099"/>
                  <a:pt x="9799" y="4072"/>
                  <a:pt x="9619" y="4011"/>
                </a:cubicBezTo>
                <a:cubicBezTo>
                  <a:pt x="8916" y="3774"/>
                  <a:pt x="8249" y="3128"/>
                  <a:pt x="7656" y="2567"/>
                </a:cubicBezTo>
                <a:lnTo>
                  <a:pt x="7393" y="2315"/>
                </a:lnTo>
                <a:cubicBezTo>
                  <a:pt x="6603" y="1570"/>
                  <a:pt x="5669" y="856"/>
                  <a:pt x="4569" y="856"/>
                </a:cubicBezTo>
                <a:cubicBezTo>
                  <a:pt x="4287" y="856"/>
                  <a:pt x="3995" y="903"/>
                  <a:pt x="3692" y="1007"/>
                </a:cubicBezTo>
                <a:cubicBezTo>
                  <a:pt x="2353" y="1469"/>
                  <a:pt x="715" y="3097"/>
                  <a:pt x="32" y="4635"/>
                </a:cubicBezTo>
                <a:cubicBezTo>
                  <a:pt x="1" y="4709"/>
                  <a:pt x="32" y="4793"/>
                  <a:pt x="106" y="4824"/>
                </a:cubicBezTo>
                <a:cubicBezTo>
                  <a:pt x="121" y="4835"/>
                  <a:pt x="142" y="4835"/>
                  <a:pt x="163" y="4835"/>
                </a:cubicBezTo>
                <a:cubicBezTo>
                  <a:pt x="167" y="4835"/>
                  <a:pt x="171" y="4835"/>
                  <a:pt x="174" y="4835"/>
                </a:cubicBezTo>
                <a:cubicBezTo>
                  <a:pt x="228" y="4835"/>
                  <a:pt x="280" y="4800"/>
                  <a:pt x="300" y="4746"/>
                </a:cubicBezTo>
                <a:cubicBezTo>
                  <a:pt x="951" y="3270"/>
                  <a:pt x="2516" y="1711"/>
                  <a:pt x="3791" y="1270"/>
                </a:cubicBezTo>
                <a:cubicBezTo>
                  <a:pt x="4058" y="1177"/>
                  <a:pt x="4316" y="1136"/>
                  <a:pt x="4567" y="1136"/>
                </a:cubicBezTo>
                <a:cubicBezTo>
                  <a:pt x="5578" y="1136"/>
                  <a:pt x="6455" y="1812"/>
                  <a:pt x="7204" y="2519"/>
                </a:cubicBezTo>
                <a:lnTo>
                  <a:pt x="7461" y="2766"/>
                </a:lnTo>
                <a:cubicBezTo>
                  <a:pt x="8070" y="3349"/>
                  <a:pt x="8763" y="4016"/>
                  <a:pt x="9530" y="4273"/>
                </a:cubicBezTo>
                <a:cubicBezTo>
                  <a:pt x="9741" y="4344"/>
                  <a:pt x="9952" y="4376"/>
                  <a:pt x="10159" y="4376"/>
                </a:cubicBezTo>
                <a:cubicBezTo>
                  <a:pt x="11237" y="4376"/>
                  <a:pt x="12222" y="3522"/>
                  <a:pt x="12764" y="2945"/>
                </a:cubicBezTo>
                <a:cubicBezTo>
                  <a:pt x="12869" y="2834"/>
                  <a:pt x="12969" y="2719"/>
                  <a:pt x="13074" y="2609"/>
                </a:cubicBezTo>
                <a:cubicBezTo>
                  <a:pt x="13767" y="1847"/>
                  <a:pt x="14486" y="1060"/>
                  <a:pt x="15457" y="881"/>
                </a:cubicBezTo>
                <a:cubicBezTo>
                  <a:pt x="15603" y="854"/>
                  <a:pt x="15746" y="842"/>
                  <a:pt x="15887" y="842"/>
                </a:cubicBezTo>
                <a:cubicBezTo>
                  <a:pt x="16984" y="842"/>
                  <a:pt x="17945" y="1610"/>
                  <a:pt x="18959" y="2414"/>
                </a:cubicBezTo>
                <a:cubicBezTo>
                  <a:pt x="19987" y="3235"/>
                  <a:pt x="21042" y="4078"/>
                  <a:pt x="22283" y="4078"/>
                </a:cubicBezTo>
                <a:cubicBezTo>
                  <a:pt x="22392" y="4078"/>
                  <a:pt x="22502" y="4071"/>
                  <a:pt x="22614" y="4058"/>
                </a:cubicBezTo>
                <a:cubicBezTo>
                  <a:pt x="23805" y="3906"/>
                  <a:pt x="24708" y="2971"/>
                  <a:pt x="25580" y="2073"/>
                </a:cubicBezTo>
                <a:cubicBezTo>
                  <a:pt x="26466" y="1153"/>
                  <a:pt x="27308" y="282"/>
                  <a:pt x="28390" y="282"/>
                </a:cubicBezTo>
                <a:cubicBezTo>
                  <a:pt x="28487" y="282"/>
                  <a:pt x="28586" y="289"/>
                  <a:pt x="28688" y="304"/>
                </a:cubicBezTo>
                <a:cubicBezTo>
                  <a:pt x="29581" y="435"/>
                  <a:pt x="30321" y="1165"/>
                  <a:pt x="31035" y="1868"/>
                </a:cubicBezTo>
                <a:cubicBezTo>
                  <a:pt x="31783" y="2608"/>
                  <a:pt x="32558" y="3370"/>
                  <a:pt x="33494" y="3370"/>
                </a:cubicBezTo>
                <a:cubicBezTo>
                  <a:pt x="33668" y="3370"/>
                  <a:pt x="33847" y="3344"/>
                  <a:pt x="34033" y="3286"/>
                </a:cubicBezTo>
                <a:cubicBezTo>
                  <a:pt x="34106" y="3260"/>
                  <a:pt x="34154" y="3181"/>
                  <a:pt x="34127" y="3107"/>
                </a:cubicBezTo>
                <a:cubicBezTo>
                  <a:pt x="34111" y="3045"/>
                  <a:pt x="34054" y="3005"/>
                  <a:pt x="33994" y="3005"/>
                </a:cubicBezTo>
                <a:cubicBezTo>
                  <a:pt x="33979" y="3005"/>
                  <a:pt x="33964" y="3008"/>
                  <a:pt x="33949" y="3013"/>
                </a:cubicBezTo>
                <a:cubicBezTo>
                  <a:pt x="33794" y="3061"/>
                  <a:pt x="33644" y="3083"/>
                  <a:pt x="33498" y="3083"/>
                </a:cubicBezTo>
                <a:cubicBezTo>
                  <a:pt x="32676" y="3083"/>
                  <a:pt x="31974" y="2390"/>
                  <a:pt x="31234" y="1664"/>
                </a:cubicBezTo>
                <a:cubicBezTo>
                  <a:pt x="30489" y="929"/>
                  <a:pt x="29712" y="167"/>
                  <a:pt x="28725" y="26"/>
                </a:cubicBezTo>
                <a:cubicBezTo>
                  <a:pt x="28610" y="9"/>
                  <a:pt x="28497" y="1"/>
                  <a:pt x="2838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7"/>
          <p:cNvSpPr/>
          <p:nvPr/>
        </p:nvSpPr>
        <p:spPr>
          <a:xfrm>
            <a:off x="510690" y="4691177"/>
            <a:ext cx="202531" cy="219866"/>
          </a:xfrm>
          <a:custGeom>
            <a:avLst/>
            <a:gdLst/>
            <a:ahLst/>
            <a:cxnLst/>
            <a:rect l="l" t="t" r="r" b="b"/>
            <a:pathLst>
              <a:path w="4311" h="4680" extrusionOk="0">
                <a:moveTo>
                  <a:pt x="2179" y="1215"/>
                </a:moveTo>
                <a:cubicBezTo>
                  <a:pt x="2384" y="1650"/>
                  <a:pt x="2646" y="1992"/>
                  <a:pt x="2956" y="2223"/>
                </a:cubicBezTo>
                <a:cubicBezTo>
                  <a:pt x="3056" y="2301"/>
                  <a:pt x="3161" y="2375"/>
                  <a:pt x="3276" y="2443"/>
                </a:cubicBezTo>
                <a:cubicBezTo>
                  <a:pt x="3003" y="2543"/>
                  <a:pt x="2762" y="2711"/>
                  <a:pt x="2573" y="2932"/>
                </a:cubicBezTo>
                <a:cubicBezTo>
                  <a:pt x="2426" y="3094"/>
                  <a:pt x="2300" y="3283"/>
                  <a:pt x="2205" y="3483"/>
                </a:cubicBezTo>
                <a:lnTo>
                  <a:pt x="2200" y="3457"/>
                </a:lnTo>
                <a:cubicBezTo>
                  <a:pt x="2079" y="3042"/>
                  <a:pt x="1832" y="2716"/>
                  <a:pt x="1512" y="2559"/>
                </a:cubicBezTo>
                <a:cubicBezTo>
                  <a:pt x="1344" y="2475"/>
                  <a:pt x="1160" y="2433"/>
                  <a:pt x="971" y="2422"/>
                </a:cubicBezTo>
                <a:cubicBezTo>
                  <a:pt x="1108" y="2359"/>
                  <a:pt x="1239" y="2286"/>
                  <a:pt x="1370" y="2207"/>
                </a:cubicBezTo>
                <a:cubicBezTo>
                  <a:pt x="1559" y="2091"/>
                  <a:pt x="1832" y="1902"/>
                  <a:pt x="2006" y="1624"/>
                </a:cubicBezTo>
                <a:cubicBezTo>
                  <a:pt x="2084" y="1498"/>
                  <a:pt x="2142" y="1362"/>
                  <a:pt x="2179" y="1215"/>
                </a:cubicBezTo>
                <a:close/>
                <a:moveTo>
                  <a:pt x="2070" y="1"/>
                </a:moveTo>
                <a:cubicBezTo>
                  <a:pt x="2064" y="1"/>
                  <a:pt x="2059" y="1"/>
                  <a:pt x="2053" y="2"/>
                </a:cubicBezTo>
                <a:cubicBezTo>
                  <a:pt x="1974" y="2"/>
                  <a:pt x="1916" y="65"/>
                  <a:pt x="1916" y="144"/>
                </a:cubicBezTo>
                <a:cubicBezTo>
                  <a:pt x="1916" y="243"/>
                  <a:pt x="1922" y="343"/>
                  <a:pt x="1943" y="443"/>
                </a:cubicBezTo>
                <a:cubicBezTo>
                  <a:pt x="1964" y="837"/>
                  <a:pt x="1943" y="1188"/>
                  <a:pt x="1764" y="1477"/>
                </a:cubicBezTo>
                <a:cubicBezTo>
                  <a:pt x="1654" y="1650"/>
                  <a:pt x="1486" y="1797"/>
                  <a:pt x="1218" y="1965"/>
                </a:cubicBezTo>
                <a:cubicBezTo>
                  <a:pt x="887" y="2165"/>
                  <a:pt x="530" y="2322"/>
                  <a:pt x="158" y="2422"/>
                </a:cubicBezTo>
                <a:cubicBezTo>
                  <a:pt x="0" y="2464"/>
                  <a:pt x="21" y="2695"/>
                  <a:pt x="189" y="2706"/>
                </a:cubicBezTo>
                <a:cubicBezTo>
                  <a:pt x="229" y="2708"/>
                  <a:pt x="270" y="2708"/>
                  <a:pt x="310" y="2708"/>
                </a:cubicBezTo>
                <a:cubicBezTo>
                  <a:pt x="391" y="2708"/>
                  <a:pt x="473" y="2706"/>
                  <a:pt x="557" y="2706"/>
                </a:cubicBezTo>
                <a:cubicBezTo>
                  <a:pt x="634" y="2703"/>
                  <a:pt x="710" y="2701"/>
                  <a:pt x="784" y="2701"/>
                </a:cubicBezTo>
                <a:cubicBezTo>
                  <a:pt x="1001" y="2701"/>
                  <a:pt x="1202" y="2721"/>
                  <a:pt x="1386" y="2811"/>
                </a:cubicBezTo>
                <a:cubicBezTo>
                  <a:pt x="1628" y="2937"/>
                  <a:pt x="1827" y="3199"/>
                  <a:pt x="1922" y="3535"/>
                </a:cubicBezTo>
                <a:cubicBezTo>
                  <a:pt x="1974" y="3735"/>
                  <a:pt x="2000" y="3934"/>
                  <a:pt x="2006" y="4139"/>
                </a:cubicBezTo>
                <a:cubicBezTo>
                  <a:pt x="1990" y="4276"/>
                  <a:pt x="1990" y="4417"/>
                  <a:pt x="2011" y="4554"/>
                </a:cubicBezTo>
                <a:cubicBezTo>
                  <a:pt x="2021" y="4622"/>
                  <a:pt x="2084" y="4675"/>
                  <a:pt x="2153" y="4675"/>
                </a:cubicBezTo>
                <a:lnTo>
                  <a:pt x="2158" y="4680"/>
                </a:lnTo>
                <a:cubicBezTo>
                  <a:pt x="2231" y="4675"/>
                  <a:pt x="2289" y="4612"/>
                  <a:pt x="2289" y="4538"/>
                </a:cubicBezTo>
                <a:cubicBezTo>
                  <a:pt x="2289" y="4407"/>
                  <a:pt x="2289" y="4281"/>
                  <a:pt x="2289" y="4150"/>
                </a:cubicBezTo>
                <a:cubicBezTo>
                  <a:pt x="2347" y="3766"/>
                  <a:pt x="2515" y="3409"/>
                  <a:pt x="2777" y="3121"/>
                </a:cubicBezTo>
                <a:cubicBezTo>
                  <a:pt x="3014" y="2853"/>
                  <a:pt x="3339" y="2674"/>
                  <a:pt x="3696" y="2632"/>
                </a:cubicBezTo>
                <a:cubicBezTo>
                  <a:pt x="3781" y="2653"/>
                  <a:pt x="3868" y="2663"/>
                  <a:pt x="3954" y="2663"/>
                </a:cubicBezTo>
                <a:cubicBezTo>
                  <a:pt x="4022" y="2663"/>
                  <a:pt x="4091" y="2657"/>
                  <a:pt x="4158" y="2643"/>
                </a:cubicBezTo>
                <a:cubicBezTo>
                  <a:pt x="4310" y="2611"/>
                  <a:pt x="4310" y="2391"/>
                  <a:pt x="4158" y="2359"/>
                </a:cubicBezTo>
                <a:cubicBezTo>
                  <a:pt x="4061" y="2341"/>
                  <a:pt x="3962" y="2333"/>
                  <a:pt x="3862" y="2333"/>
                </a:cubicBezTo>
                <a:cubicBezTo>
                  <a:pt x="3816" y="2333"/>
                  <a:pt x="3769" y="2335"/>
                  <a:pt x="3722" y="2338"/>
                </a:cubicBezTo>
                <a:cubicBezTo>
                  <a:pt x="3533" y="2280"/>
                  <a:pt x="3339" y="2160"/>
                  <a:pt x="3124" y="1997"/>
                </a:cubicBezTo>
                <a:cubicBezTo>
                  <a:pt x="2846" y="1792"/>
                  <a:pt x="2615" y="1477"/>
                  <a:pt x="2426" y="1073"/>
                </a:cubicBezTo>
                <a:cubicBezTo>
                  <a:pt x="2326" y="863"/>
                  <a:pt x="2258" y="637"/>
                  <a:pt x="2221" y="406"/>
                </a:cubicBezTo>
                <a:cubicBezTo>
                  <a:pt x="2216" y="317"/>
                  <a:pt x="2210" y="222"/>
                  <a:pt x="2200" y="133"/>
                </a:cubicBezTo>
                <a:cubicBezTo>
                  <a:pt x="2195" y="60"/>
                  <a:pt x="2141" y="1"/>
                  <a:pt x="207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7"/>
          <p:cNvSpPr/>
          <p:nvPr/>
        </p:nvSpPr>
        <p:spPr>
          <a:xfrm rot="-2700000">
            <a:off x="193850" y="704158"/>
            <a:ext cx="111594" cy="172721"/>
          </a:xfrm>
          <a:custGeom>
            <a:avLst/>
            <a:gdLst/>
            <a:ahLst/>
            <a:cxnLst/>
            <a:rect l="l" t="t" r="r" b="b"/>
            <a:pathLst>
              <a:path w="4984" h="7714" extrusionOk="0">
                <a:moveTo>
                  <a:pt x="3188" y="1"/>
                </a:moveTo>
                <a:cubicBezTo>
                  <a:pt x="3005" y="1"/>
                  <a:pt x="2802" y="49"/>
                  <a:pt x="2578" y="157"/>
                </a:cubicBezTo>
                <a:cubicBezTo>
                  <a:pt x="2227" y="325"/>
                  <a:pt x="1943" y="603"/>
                  <a:pt x="1675" y="887"/>
                </a:cubicBezTo>
                <a:cubicBezTo>
                  <a:pt x="1350" y="1233"/>
                  <a:pt x="1040" y="1595"/>
                  <a:pt x="746" y="1968"/>
                </a:cubicBezTo>
                <a:cubicBezTo>
                  <a:pt x="505" y="2278"/>
                  <a:pt x="268" y="2598"/>
                  <a:pt x="142" y="2966"/>
                </a:cubicBezTo>
                <a:cubicBezTo>
                  <a:pt x="22" y="3312"/>
                  <a:pt x="1" y="3680"/>
                  <a:pt x="1" y="4042"/>
                </a:cubicBezTo>
                <a:cubicBezTo>
                  <a:pt x="6" y="4567"/>
                  <a:pt x="69" y="5087"/>
                  <a:pt x="179" y="5596"/>
                </a:cubicBezTo>
                <a:cubicBezTo>
                  <a:pt x="368" y="6468"/>
                  <a:pt x="814" y="7402"/>
                  <a:pt x="1670" y="7654"/>
                </a:cubicBezTo>
                <a:cubicBezTo>
                  <a:pt x="1811" y="7695"/>
                  <a:pt x="1955" y="7714"/>
                  <a:pt x="2099" y="7714"/>
                </a:cubicBezTo>
                <a:cubicBezTo>
                  <a:pt x="2625" y="7714"/>
                  <a:pt x="3152" y="7464"/>
                  <a:pt x="3560" y="7113"/>
                </a:cubicBezTo>
                <a:cubicBezTo>
                  <a:pt x="4206" y="6552"/>
                  <a:pt x="4621" y="5748"/>
                  <a:pt x="4799" y="4908"/>
                </a:cubicBezTo>
                <a:cubicBezTo>
                  <a:pt x="4983" y="4068"/>
                  <a:pt x="4941" y="3191"/>
                  <a:pt x="4784" y="2346"/>
                </a:cubicBezTo>
                <a:cubicBezTo>
                  <a:pt x="4619" y="1432"/>
                  <a:pt x="4189" y="1"/>
                  <a:pt x="3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p:nvPr/>
        </p:nvSpPr>
        <p:spPr>
          <a:xfrm rot="-2022149">
            <a:off x="165331" y="102359"/>
            <a:ext cx="201019" cy="313211"/>
          </a:xfrm>
          <a:custGeom>
            <a:avLst/>
            <a:gdLst/>
            <a:ahLst/>
            <a:cxnLst/>
            <a:rect l="l" t="t" r="r" b="b"/>
            <a:pathLst>
              <a:path w="8979" h="13989" extrusionOk="0">
                <a:moveTo>
                  <a:pt x="5295" y="0"/>
                </a:moveTo>
                <a:cubicBezTo>
                  <a:pt x="4923" y="0"/>
                  <a:pt x="4515" y="116"/>
                  <a:pt x="4069" y="382"/>
                </a:cubicBezTo>
                <a:cubicBezTo>
                  <a:pt x="3471" y="739"/>
                  <a:pt x="3004" y="1285"/>
                  <a:pt x="2573" y="1831"/>
                </a:cubicBezTo>
                <a:cubicBezTo>
                  <a:pt x="2043" y="2503"/>
                  <a:pt x="1544" y="3196"/>
                  <a:pt x="1077" y="3916"/>
                </a:cubicBezTo>
                <a:cubicBezTo>
                  <a:pt x="693" y="4504"/>
                  <a:pt x="326" y="5118"/>
                  <a:pt x="158" y="5800"/>
                </a:cubicBezTo>
                <a:cubicBezTo>
                  <a:pt x="0" y="6430"/>
                  <a:pt x="16" y="7092"/>
                  <a:pt x="79" y="7738"/>
                </a:cubicBezTo>
                <a:cubicBezTo>
                  <a:pt x="168" y="8672"/>
                  <a:pt x="357" y="9596"/>
                  <a:pt x="636" y="10494"/>
                </a:cubicBezTo>
                <a:cubicBezTo>
                  <a:pt x="1113" y="12022"/>
                  <a:pt x="2059" y="13623"/>
                  <a:pt x="3628" y="13938"/>
                </a:cubicBezTo>
                <a:cubicBezTo>
                  <a:pt x="3802" y="13972"/>
                  <a:pt x="3977" y="13989"/>
                  <a:pt x="4151" y="13989"/>
                </a:cubicBezTo>
                <a:cubicBezTo>
                  <a:pt x="5180" y="13989"/>
                  <a:pt x="6188" y="13423"/>
                  <a:pt x="6920" y="12673"/>
                </a:cubicBezTo>
                <a:cubicBezTo>
                  <a:pt x="7991" y="11565"/>
                  <a:pt x="8600" y="10058"/>
                  <a:pt x="8789" y="8531"/>
                </a:cubicBezTo>
                <a:cubicBezTo>
                  <a:pt x="8978" y="6998"/>
                  <a:pt x="8768" y="5438"/>
                  <a:pt x="8359" y="3952"/>
                </a:cubicBezTo>
                <a:cubicBezTo>
                  <a:pt x="7933" y="2394"/>
                  <a:pt x="6985" y="0"/>
                  <a:pt x="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7"/>
          <p:cNvSpPr/>
          <p:nvPr/>
        </p:nvSpPr>
        <p:spPr>
          <a:xfrm>
            <a:off x="8822443" y="72888"/>
            <a:ext cx="145289" cy="199853"/>
          </a:xfrm>
          <a:custGeom>
            <a:avLst/>
            <a:gdLst/>
            <a:ahLst/>
            <a:cxnLst/>
            <a:rect l="l" t="t" r="r" b="b"/>
            <a:pathLst>
              <a:path w="6489" h="8926" extrusionOk="0">
                <a:moveTo>
                  <a:pt x="4857" y="1"/>
                </a:moveTo>
                <a:cubicBezTo>
                  <a:pt x="4726" y="1"/>
                  <a:pt x="4584" y="16"/>
                  <a:pt x="4431" y="49"/>
                </a:cubicBezTo>
                <a:cubicBezTo>
                  <a:pt x="3964" y="149"/>
                  <a:pt x="3549" y="401"/>
                  <a:pt x="3150" y="658"/>
                </a:cubicBezTo>
                <a:cubicBezTo>
                  <a:pt x="2662" y="973"/>
                  <a:pt x="2190" y="1314"/>
                  <a:pt x="1738" y="1671"/>
                </a:cubicBezTo>
                <a:cubicBezTo>
                  <a:pt x="1360" y="1965"/>
                  <a:pt x="993" y="2285"/>
                  <a:pt x="735" y="2684"/>
                </a:cubicBezTo>
                <a:cubicBezTo>
                  <a:pt x="499" y="3057"/>
                  <a:pt x="363" y="3482"/>
                  <a:pt x="263" y="3913"/>
                </a:cubicBezTo>
                <a:cubicBezTo>
                  <a:pt x="121" y="4538"/>
                  <a:pt x="37" y="5173"/>
                  <a:pt x="27" y="5808"/>
                </a:cubicBezTo>
                <a:cubicBezTo>
                  <a:pt x="0" y="6895"/>
                  <a:pt x="263" y="8129"/>
                  <a:pt x="1203" y="8670"/>
                </a:cubicBezTo>
                <a:cubicBezTo>
                  <a:pt x="1512" y="8848"/>
                  <a:pt x="1861" y="8926"/>
                  <a:pt x="2217" y="8926"/>
                </a:cubicBezTo>
                <a:cubicBezTo>
                  <a:pt x="2687" y="8926"/>
                  <a:pt x="3170" y="8790"/>
                  <a:pt x="3591" y="8575"/>
                </a:cubicBezTo>
                <a:cubicBezTo>
                  <a:pt x="4526" y="8097"/>
                  <a:pt x="5245" y="7263"/>
                  <a:pt x="5697" y="6318"/>
                </a:cubicBezTo>
                <a:cubicBezTo>
                  <a:pt x="6154" y="5373"/>
                  <a:pt x="6353" y="4322"/>
                  <a:pt x="6416" y="3278"/>
                </a:cubicBezTo>
                <a:cubicBezTo>
                  <a:pt x="6489" y="2046"/>
                  <a:pt x="6365" y="1"/>
                  <a:pt x="4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96"/>
        <p:cNvGrpSpPr/>
        <p:nvPr/>
      </p:nvGrpSpPr>
      <p:grpSpPr>
        <a:xfrm>
          <a:off x="0" y="0"/>
          <a:ext cx="0" cy="0"/>
          <a:chOff x="0" y="0"/>
          <a:chExt cx="0" cy="0"/>
        </a:xfrm>
      </p:grpSpPr>
      <p:sp>
        <p:nvSpPr>
          <p:cNvPr id="397" name="Google Shape;397;p28"/>
          <p:cNvSpPr txBox="1">
            <a:spLocks noGrp="1"/>
          </p:cNvSpPr>
          <p:nvPr>
            <p:ph type="title"/>
          </p:nvPr>
        </p:nvSpPr>
        <p:spPr>
          <a:xfrm>
            <a:off x="720000" y="445025"/>
            <a:ext cx="7704000" cy="67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398" name="Google Shape;398;p28"/>
          <p:cNvSpPr txBox="1">
            <a:spLocks noGrp="1"/>
          </p:cNvSpPr>
          <p:nvPr>
            <p:ph type="subTitle" idx="1"/>
          </p:nvPr>
        </p:nvSpPr>
        <p:spPr>
          <a:xfrm>
            <a:off x="1764525" y="1724648"/>
            <a:ext cx="2577900" cy="577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9" name="Google Shape;399;p28"/>
          <p:cNvSpPr txBox="1">
            <a:spLocks noGrp="1"/>
          </p:cNvSpPr>
          <p:nvPr>
            <p:ph type="subTitle" idx="2"/>
          </p:nvPr>
        </p:nvSpPr>
        <p:spPr>
          <a:xfrm>
            <a:off x="1764525" y="3934698"/>
            <a:ext cx="2577900" cy="577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0" name="Google Shape;400;p28"/>
          <p:cNvSpPr txBox="1">
            <a:spLocks noGrp="1"/>
          </p:cNvSpPr>
          <p:nvPr>
            <p:ph type="subTitle" idx="3"/>
          </p:nvPr>
        </p:nvSpPr>
        <p:spPr>
          <a:xfrm>
            <a:off x="1764525" y="2829673"/>
            <a:ext cx="2577900" cy="577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1" name="Google Shape;401;p28"/>
          <p:cNvSpPr txBox="1">
            <a:spLocks noGrp="1"/>
          </p:cNvSpPr>
          <p:nvPr>
            <p:ph type="subTitle" idx="4"/>
          </p:nvPr>
        </p:nvSpPr>
        <p:spPr>
          <a:xfrm>
            <a:off x="5709548" y="3934716"/>
            <a:ext cx="2577900" cy="577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2" name="Google Shape;402;p28"/>
          <p:cNvSpPr txBox="1">
            <a:spLocks noGrp="1"/>
          </p:cNvSpPr>
          <p:nvPr>
            <p:ph type="subTitle" idx="5"/>
          </p:nvPr>
        </p:nvSpPr>
        <p:spPr>
          <a:xfrm>
            <a:off x="5709548" y="2829673"/>
            <a:ext cx="2577900" cy="577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3" name="Google Shape;403;p28"/>
          <p:cNvSpPr txBox="1">
            <a:spLocks noGrp="1"/>
          </p:cNvSpPr>
          <p:nvPr>
            <p:ph type="subTitle" idx="6"/>
          </p:nvPr>
        </p:nvSpPr>
        <p:spPr>
          <a:xfrm>
            <a:off x="5709548" y="1724628"/>
            <a:ext cx="2577900" cy="577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04" name="Google Shape;404;p28"/>
          <p:cNvSpPr txBox="1">
            <a:spLocks noGrp="1"/>
          </p:cNvSpPr>
          <p:nvPr>
            <p:ph type="subTitle" idx="7"/>
          </p:nvPr>
        </p:nvSpPr>
        <p:spPr>
          <a:xfrm>
            <a:off x="1764525" y="1353050"/>
            <a:ext cx="2578500" cy="447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solidFill>
                  <a:schemeClr val="dk1"/>
                </a:solidFill>
                <a:latin typeface="Libre Franklin ExtraBold"/>
                <a:ea typeface="Libre Franklin ExtraBold"/>
                <a:cs typeface="Libre Franklin ExtraBold"/>
                <a:sym typeface="Libre Franklin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5" name="Google Shape;405;p28"/>
          <p:cNvSpPr txBox="1">
            <a:spLocks noGrp="1"/>
          </p:cNvSpPr>
          <p:nvPr>
            <p:ph type="subTitle" idx="8"/>
          </p:nvPr>
        </p:nvSpPr>
        <p:spPr>
          <a:xfrm>
            <a:off x="1764525" y="3563100"/>
            <a:ext cx="2578500" cy="447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solidFill>
                  <a:schemeClr val="dk1"/>
                </a:solidFill>
                <a:latin typeface="Libre Franklin ExtraBold"/>
                <a:ea typeface="Libre Franklin ExtraBold"/>
                <a:cs typeface="Libre Franklin ExtraBold"/>
                <a:sym typeface="Libre Franklin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6" name="Google Shape;406;p28"/>
          <p:cNvSpPr txBox="1">
            <a:spLocks noGrp="1"/>
          </p:cNvSpPr>
          <p:nvPr>
            <p:ph type="subTitle" idx="9"/>
          </p:nvPr>
        </p:nvSpPr>
        <p:spPr>
          <a:xfrm>
            <a:off x="5709548" y="2458075"/>
            <a:ext cx="2578500" cy="447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solidFill>
                  <a:schemeClr val="dk1"/>
                </a:solidFill>
                <a:latin typeface="Libre Franklin ExtraBold"/>
                <a:ea typeface="Libre Franklin ExtraBold"/>
                <a:cs typeface="Libre Franklin ExtraBold"/>
                <a:sym typeface="Libre Franklin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7" name="Google Shape;407;p28"/>
          <p:cNvSpPr txBox="1">
            <a:spLocks noGrp="1"/>
          </p:cNvSpPr>
          <p:nvPr>
            <p:ph type="subTitle" idx="13"/>
          </p:nvPr>
        </p:nvSpPr>
        <p:spPr>
          <a:xfrm>
            <a:off x="1764525" y="2458075"/>
            <a:ext cx="2578500" cy="447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solidFill>
                  <a:schemeClr val="dk1"/>
                </a:solidFill>
                <a:latin typeface="Libre Franklin ExtraBold"/>
                <a:ea typeface="Libre Franklin ExtraBold"/>
                <a:cs typeface="Libre Franklin ExtraBold"/>
                <a:sym typeface="Libre Franklin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8" name="Google Shape;408;p28"/>
          <p:cNvSpPr txBox="1">
            <a:spLocks noGrp="1"/>
          </p:cNvSpPr>
          <p:nvPr>
            <p:ph type="subTitle" idx="14"/>
          </p:nvPr>
        </p:nvSpPr>
        <p:spPr>
          <a:xfrm>
            <a:off x="5709548" y="3563096"/>
            <a:ext cx="2578500" cy="447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solidFill>
                  <a:schemeClr val="dk1"/>
                </a:solidFill>
                <a:latin typeface="Libre Franklin ExtraBold"/>
                <a:ea typeface="Libre Franklin ExtraBold"/>
                <a:cs typeface="Libre Franklin ExtraBold"/>
                <a:sym typeface="Libre Franklin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09" name="Google Shape;409;p28"/>
          <p:cNvSpPr txBox="1">
            <a:spLocks noGrp="1"/>
          </p:cNvSpPr>
          <p:nvPr>
            <p:ph type="subTitle" idx="15"/>
          </p:nvPr>
        </p:nvSpPr>
        <p:spPr>
          <a:xfrm>
            <a:off x="5709548" y="1353009"/>
            <a:ext cx="2578500" cy="447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Bebas Neue"/>
              <a:buNone/>
              <a:defRPr sz="2000">
                <a:solidFill>
                  <a:schemeClr val="dk1"/>
                </a:solidFill>
                <a:latin typeface="Libre Franklin ExtraBold"/>
                <a:ea typeface="Libre Franklin ExtraBold"/>
                <a:cs typeface="Libre Franklin ExtraBold"/>
                <a:sym typeface="Libre Franklin ExtraBold"/>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410" name="Google Shape;410;p28"/>
          <p:cNvSpPr/>
          <p:nvPr/>
        </p:nvSpPr>
        <p:spPr>
          <a:xfrm>
            <a:off x="219335" y="4740731"/>
            <a:ext cx="987780" cy="273936"/>
          </a:xfrm>
          <a:custGeom>
            <a:avLst/>
            <a:gdLst/>
            <a:ahLst/>
            <a:cxnLst/>
            <a:rect l="l" t="t" r="r" b="b"/>
            <a:pathLst>
              <a:path w="21491" h="5960" extrusionOk="0">
                <a:moveTo>
                  <a:pt x="13321" y="1"/>
                </a:moveTo>
                <a:lnTo>
                  <a:pt x="8648" y="5262"/>
                </a:lnTo>
                <a:lnTo>
                  <a:pt x="4301" y="500"/>
                </a:lnTo>
                <a:lnTo>
                  <a:pt x="1" y="5781"/>
                </a:lnTo>
                <a:lnTo>
                  <a:pt x="221" y="5960"/>
                </a:lnTo>
                <a:lnTo>
                  <a:pt x="4306" y="935"/>
                </a:lnTo>
                <a:lnTo>
                  <a:pt x="8653" y="5687"/>
                </a:lnTo>
                <a:lnTo>
                  <a:pt x="13289" y="463"/>
                </a:lnTo>
                <a:cubicBezTo>
                  <a:pt x="14486" y="2201"/>
                  <a:pt x="15867" y="3797"/>
                  <a:pt x="17416" y="5225"/>
                </a:cubicBezTo>
                <a:lnTo>
                  <a:pt x="17521" y="5325"/>
                </a:lnTo>
                <a:lnTo>
                  <a:pt x="17621" y="5214"/>
                </a:lnTo>
                <a:cubicBezTo>
                  <a:pt x="19022" y="3671"/>
                  <a:pt x="20314" y="2027"/>
                  <a:pt x="21490" y="305"/>
                </a:cubicBezTo>
                <a:lnTo>
                  <a:pt x="21254" y="143"/>
                </a:lnTo>
                <a:cubicBezTo>
                  <a:pt x="20114" y="1817"/>
                  <a:pt x="18860" y="3413"/>
                  <a:pt x="17505" y="4920"/>
                </a:cubicBezTo>
                <a:cubicBezTo>
                  <a:pt x="15972" y="3487"/>
                  <a:pt x="14607" y="1886"/>
                  <a:pt x="13426" y="153"/>
                </a:cubicBezTo>
                <a:lnTo>
                  <a:pt x="1332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8424001" y="235536"/>
            <a:ext cx="542495" cy="206601"/>
          </a:xfrm>
          <a:custGeom>
            <a:avLst/>
            <a:gdLst/>
            <a:ahLst/>
            <a:cxnLst/>
            <a:rect l="l" t="t" r="r" b="b"/>
            <a:pathLst>
              <a:path w="11803" h="4495" extrusionOk="0">
                <a:moveTo>
                  <a:pt x="3991" y="0"/>
                </a:moveTo>
                <a:lnTo>
                  <a:pt x="0" y="4300"/>
                </a:lnTo>
                <a:lnTo>
                  <a:pt x="210" y="4494"/>
                </a:lnTo>
                <a:lnTo>
                  <a:pt x="4012" y="405"/>
                </a:lnTo>
                <a:lnTo>
                  <a:pt x="8254" y="4216"/>
                </a:lnTo>
                <a:lnTo>
                  <a:pt x="11803" y="594"/>
                </a:lnTo>
                <a:lnTo>
                  <a:pt x="11598" y="394"/>
                </a:lnTo>
                <a:lnTo>
                  <a:pt x="8243" y="3822"/>
                </a:lnTo>
                <a:lnTo>
                  <a:pt x="399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510537" y="172497"/>
            <a:ext cx="209458" cy="326328"/>
          </a:xfrm>
          <a:custGeom>
            <a:avLst/>
            <a:gdLst/>
            <a:ahLst/>
            <a:cxnLst/>
            <a:rect l="l" t="t" r="r" b="b"/>
            <a:pathLst>
              <a:path w="8979" h="13989" extrusionOk="0">
                <a:moveTo>
                  <a:pt x="5295" y="0"/>
                </a:moveTo>
                <a:cubicBezTo>
                  <a:pt x="4923" y="0"/>
                  <a:pt x="4515" y="116"/>
                  <a:pt x="4069" y="382"/>
                </a:cubicBezTo>
                <a:cubicBezTo>
                  <a:pt x="3471" y="739"/>
                  <a:pt x="3004" y="1285"/>
                  <a:pt x="2573" y="1831"/>
                </a:cubicBezTo>
                <a:cubicBezTo>
                  <a:pt x="2043" y="2503"/>
                  <a:pt x="1544" y="3196"/>
                  <a:pt x="1077" y="3916"/>
                </a:cubicBezTo>
                <a:cubicBezTo>
                  <a:pt x="693" y="4504"/>
                  <a:pt x="326" y="5118"/>
                  <a:pt x="158" y="5800"/>
                </a:cubicBezTo>
                <a:cubicBezTo>
                  <a:pt x="0" y="6430"/>
                  <a:pt x="16" y="7092"/>
                  <a:pt x="79" y="7738"/>
                </a:cubicBezTo>
                <a:cubicBezTo>
                  <a:pt x="168" y="8672"/>
                  <a:pt x="357" y="9596"/>
                  <a:pt x="636" y="10494"/>
                </a:cubicBezTo>
                <a:cubicBezTo>
                  <a:pt x="1113" y="12022"/>
                  <a:pt x="2059" y="13623"/>
                  <a:pt x="3628" y="13938"/>
                </a:cubicBezTo>
                <a:cubicBezTo>
                  <a:pt x="3802" y="13972"/>
                  <a:pt x="3977" y="13989"/>
                  <a:pt x="4151" y="13989"/>
                </a:cubicBezTo>
                <a:cubicBezTo>
                  <a:pt x="5180" y="13989"/>
                  <a:pt x="6188" y="13423"/>
                  <a:pt x="6920" y="12673"/>
                </a:cubicBezTo>
                <a:cubicBezTo>
                  <a:pt x="7991" y="11565"/>
                  <a:pt x="8600" y="10058"/>
                  <a:pt x="8789" y="8531"/>
                </a:cubicBezTo>
                <a:cubicBezTo>
                  <a:pt x="8978" y="6998"/>
                  <a:pt x="8768" y="5438"/>
                  <a:pt x="8359" y="3952"/>
                </a:cubicBezTo>
                <a:cubicBezTo>
                  <a:pt x="7933" y="2394"/>
                  <a:pt x="6985" y="0"/>
                  <a:pt x="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154104" y="125336"/>
            <a:ext cx="151372" cy="208221"/>
          </a:xfrm>
          <a:custGeom>
            <a:avLst/>
            <a:gdLst/>
            <a:ahLst/>
            <a:cxnLst/>
            <a:rect l="l" t="t" r="r" b="b"/>
            <a:pathLst>
              <a:path w="6489" h="8926" extrusionOk="0">
                <a:moveTo>
                  <a:pt x="4858" y="1"/>
                </a:moveTo>
                <a:cubicBezTo>
                  <a:pt x="4726" y="1"/>
                  <a:pt x="4584" y="16"/>
                  <a:pt x="4431" y="49"/>
                </a:cubicBezTo>
                <a:cubicBezTo>
                  <a:pt x="3969" y="149"/>
                  <a:pt x="3549" y="396"/>
                  <a:pt x="3150" y="653"/>
                </a:cubicBezTo>
                <a:cubicBezTo>
                  <a:pt x="2667" y="973"/>
                  <a:pt x="2195" y="1309"/>
                  <a:pt x="1738" y="1671"/>
                </a:cubicBezTo>
                <a:cubicBezTo>
                  <a:pt x="1365" y="1965"/>
                  <a:pt x="998" y="2280"/>
                  <a:pt x="740" y="2679"/>
                </a:cubicBezTo>
                <a:cubicBezTo>
                  <a:pt x="499" y="3052"/>
                  <a:pt x="368" y="3483"/>
                  <a:pt x="268" y="3913"/>
                </a:cubicBezTo>
                <a:cubicBezTo>
                  <a:pt x="121" y="4533"/>
                  <a:pt x="42" y="5168"/>
                  <a:pt x="26" y="5809"/>
                </a:cubicBezTo>
                <a:cubicBezTo>
                  <a:pt x="0" y="6890"/>
                  <a:pt x="263" y="8129"/>
                  <a:pt x="1202" y="8670"/>
                </a:cubicBezTo>
                <a:cubicBezTo>
                  <a:pt x="1514" y="8848"/>
                  <a:pt x="1863" y="8925"/>
                  <a:pt x="2218" y="8925"/>
                </a:cubicBezTo>
                <a:cubicBezTo>
                  <a:pt x="2690" y="8925"/>
                  <a:pt x="3174" y="8789"/>
                  <a:pt x="3597" y="8570"/>
                </a:cubicBezTo>
                <a:cubicBezTo>
                  <a:pt x="4526" y="8092"/>
                  <a:pt x="5245" y="7258"/>
                  <a:pt x="5702" y="6313"/>
                </a:cubicBezTo>
                <a:cubicBezTo>
                  <a:pt x="6153" y="5368"/>
                  <a:pt x="6358" y="4323"/>
                  <a:pt x="6416" y="3278"/>
                </a:cubicBezTo>
                <a:cubicBezTo>
                  <a:pt x="6488" y="2046"/>
                  <a:pt x="6370" y="1"/>
                  <a:pt x="4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rot="4365944">
            <a:off x="186559" y="520664"/>
            <a:ext cx="209415" cy="222232"/>
          </a:xfrm>
          <a:custGeom>
            <a:avLst/>
            <a:gdLst/>
            <a:ahLst/>
            <a:cxnLst/>
            <a:rect l="l" t="t" r="r" b="b"/>
            <a:pathLst>
              <a:path w="6380" h="6769" extrusionOk="0">
                <a:moveTo>
                  <a:pt x="4778" y="1"/>
                </a:moveTo>
                <a:cubicBezTo>
                  <a:pt x="4389" y="1"/>
                  <a:pt x="4006" y="122"/>
                  <a:pt x="3644" y="258"/>
                </a:cubicBezTo>
                <a:cubicBezTo>
                  <a:pt x="3198" y="426"/>
                  <a:pt x="2757" y="615"/>
                  <a:pt x="2331" y="820"/>
                </a:cubicBezTo>
                <a:cubicBezTo>
                  <a:pt x="1979" y="993"/>
                  <a:pt x="1628" y="1177"/>
                  <a:pt x="1349" y="1455"/>
                </a:cubicBezTo>
                <a:cubicBezTo>
                  <a:pt x="1092" y="1707"/>
                  <a:pt x="908" y="2027"/>
                  <a:pt x="751" y="2358"/>
                </a:cubicBezTo>
                <a:cubicBezTo>
                  <a:pt x="525" y="2825"/>
                  <a:pt x="352" y="3319"/>
                  <a:pt x="226" y="3828"/>
                </a:cubicBezTo>
                <a:cubicBezTo>
                  <a:pt x="11" y="4695"/>
                  <a:pt x="0" y="5734"/>
                  <a:pt x="656" y="6333"/>
                </a:cubicBezTo>
                <a:cubicBezTo>
                  <a:pt x="992" y="6641"/>
                  <a:pt x="1447" y="6769"/>
                  <a:pt x="1908" y="6769"/>
                </a:cubicBezTo>
                <a:cubicBezTo>
                  <a:pt x="2138" y="6769"/>
                  <a:pt x="2370" y="6737"/>
                  <a:pt x="2589" y="6679"/>
                </a:cubicBezTo>
                <a:cubicBezTo>
                  <a:pt x="3423" y="6464"/>
                  <a:pt x="4148" y="5923"/>
                  <a:pt x="4678" y="5246"/>
                </a:cubicBezTo>
                <a:cubicBezTo>
                  <a:pt x="5208" y="4569"/>
                  <a:pt x="5560" y="3765"/>
                  <a:pt x="5796" y="2941"/>
                </a:cubicBezTo>
                <a:cubicBezTo>
                  <a:pt x="6090" y="1880"/>
                  <a:pt x="6379" y="11"/>
                  <a:pt x="4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7797265" y="4754527"/>
            <a:ext cx="202531" cy="219866"/>
          </a:xfrm>
          <a:custGeom>
            <a:avLst/>
            <a:gdLst/>
            <a:ahLst/>
            <a:cxnLst/>
            <a:rect l="l" t="t" r="r" b="b"/>
            <a:pathLst>
              <a:path w="4311" h="4680" extrusionOk="0">
                <a:moveTo>
                  <a:pt x="2179" y="1215"/>
                </a:moveTo>
                <a:cubicBezTo>
                  <a:pt x="2384" y="1650"/>
                  <a:pt x="2646" y="1992"/>
                  <a:pt x="2956" y="2223"/>
                </a:cubicBezTo>
                <a:cubicBezTo>
                  <a:pt x="3056" y="2301"/>
                  <a:pt x="3161" y="2375"/>
                  <a:pt x="3276" y="2443"/>
                </a:cubicBezTo>
                <a:cubicBezTo>
                  <a:pt x="3003" y="2543"/>
                  <a:pt x="2762" y="2711"/>
                  <a:pt x="2573" y="2932"/>
                </a:cubicBezTo>
                <a:cubicBezTo>
                  <a:pt x="2426" y="3094"/>
                  <a:pt x="2300" y="3283"/>
                  <a:pt x="2205" y="3483"/>
                </a:cubicBezTo>
                <a:lnTo>
                  <a:pt x="2200" y="3457"/>
                </a:lnTo>
                <a:cubicBezTo>
                  <a:pt x="2079" y="3042"/>
                  <a:pt x="1832" y="2716"/>
                  <a:pt x="1512" y="2559"/>
                </a:cubicBezTo>
                <a:cubicBezTo>
                  <a:pt x="1344" y="2475"/>
                  <a:pt x="1160" y="2433"/>
                  <a:pt x="971" y="2422"/>
                </a:cubicBezTo>
                <a:cubicBezTo>
                  <a:pt x="1108" y="2359"/>
                  <a:pt x="1239" y="2286"/>
                  <a:pt x="1370" y="2207"/>
                </a:cubicBezTo>
                <a:cubicBezTo>
                  <a:pt x="1559" y="2091"/>
                  <a:pt x="1832" y="1902"/>
                  <a:pt x="2006" y="1624"/>
                </a:cubicBezTo>
                <a:cubicBezTo>
                  <a:pt x="2084" y="1498"/>
                  <a:pt x="2142" y="1362"/>
                  <a:pt x="2179" y="1215"/>
                </a:cubicBezTo>
                <a:close/>
                <a:moveTo>
                  <a:pt x="2070" y="1"/>
                </a:moveTo>
                <a:cubicBezTo>
                  <a:pt x="2064" y="1"/>
                  <a:pt x="2059" y="1"/>
                  <a:pt x="2053" y="2"/>
                </a:cubicBezTo>
                <a:cubicBezTo>
                  <a:pt x="1974" y="2"/>
                  <a:pt x="1916" y="65"/>
                  <a:pt x="1916" y="144"/>
                </a:cubicBezTo>
                <a:cubicBezTo>
                  <a:pt x="1916" y="243"/>
                  <a:pt x="1922" y="343"/>
                  <a:pt x="1943" y="443"/>
                </a:cubicBezTo>
                <a:cubicBezTo>
                  <a:pt x="1964" y="837"/>
                  <a:pt x="1943" y="1188"/>
                  <a:pt x="1764" y="1477"/>
                </a:cubicBezTo>
                <a:cubicBezTo>
                  <a:pt x="1654" y="1650"/>
                  <a:pt x="1486" y="1797"/>
                  <a:pt x="1218" y="1965"/>
                </a:cubicBezTo>
                <a:cubicBezTo>
                  <a:pt x="887" y="2165"/>
                  <a:pt x="530" y="2322"/>
                  <a:pt x="158" y="2422"/>
                </a:cubicBezTo>
                <a:cubicBezTo>
                  <a:pt x="0" y="2464"/>
                  <a:pt x="21" y="2695"/>
                  <a:pt x="189" y="2706"/>
                </a:cubicBezTo>
                <a:cubicBezTo>
                  <a:pt x="229" y="2708"/>
                  <a:pt x="270" y="2708"/>
                  <a:pt x="310" y="2708"/>
                </a:cubicBezTo>
                <a:cubicBezTo>
                  <a:pt x="391" y="2708"/>
                  <a:pt x="473" y="2706"/>
                  <a:pt x="557" y="2706"/>
                </a:cubicBezTo>
                <a:cubicBezTo>
                  <a:pt x="634" y="2703"/>
                  <a:pt x="710" y="2701"/>
                  <a:pt x="784" y="2701"/>
                </a:cubicBezTo>
                <a:cubicBezTo>
                  <a:pt x="1001" y="2701"/>
                  <a:pt x="1202" y="2721"/>
                  <a:pt x="1386" y="2811"/>
                </a:cubicBezTo>
                <a:cubicBezTo>
                  <a:pt x="1628" y="2937"/>
                  <a:pt x="1827" y="3199"/>
                  <a:pt x="1922" y="3535"/>
                </a:cubicBezTo>
                <a:cubicBezTo>
                  <a:pt x="1974" y="3735"/>
                  <a:pt x="2000" y="3934"/>
                  <a:pt x="2006" y="4139"/>
                </a:cubicBezTo>
                <a:cubicBezTo>
                  <a:pt x="1990" y="4276"/>
                  <a:pt x="1990" y="4417"/>
                  <a:pt x="2011" y="4554"/>
                </a:cubicBezTo>
                <a:cubicBezTo>
                  <a:pt x="2021" y="4622"/>
                  <a:pt x="2084" y="4675"/>
                  <a:pt x="2153" y="4675"/>
                </a:cubicBezTo>
                <a:lnTo>
                  <a:pt x="2158" y="4680"/>
                </a:lnTo>
                <a:cubicBezTo>
                  <a:pt x="2231" y="4675"/>
                  <a:pt x="2289" y="4612"/>
                  <a:pt x="2289" y="4538"/>
                </a:cubicBezTo>
                <a:cubicBezTo>
                  <a:pt x="2289" y="4407"/>
                  <a:pt x="2289" y="4281"/>
                  <a:pt x="2289" y="4150"/>
                </a:cubicBezTo>
                <a:cubicBezTo>
                  <a:pt x="2347" y="3766"/>
                  <a:pt x="2515" y="3409"/>
                  <a:pt x="2777" y="3121"/>
                </a:cubicBezTo>
                <a:cubicBezTo>
                  <a:pt x="3014" y="2853"/>
                  <a:pt x="3339" y="2674"/>
                  <a:pt x="3696" y="2632"/>
                </a:cubicBezTo>
                <a:cubicBezTo>
                  <a:pt x="3781" y="2653"/>
                  <a:pt x="3868" y="2663"/>
                  <a:pt x="3954" y="2663"/>
                </a:cubicBezTo>
                <a:cubicBezTo>
                  <a:pt x="4022" y="2663"/>
                  <a:pt x="4091" y="2657"/>
                  <a:pt x="4158" y="2643"/>
                </a:cubicBezTo>
                <a:cubicBezTo>
                  <a:pt x="4310" y="2611"/>
                  <a:pt x="4310" y="2391"/>
                  <a:pt x="4158" y="2359"/>
                </a:cubicBezTo>
                <a:cubicBezTo>
                  <a:pt x="4061" y="2341"/>
                  <a:pt x="3962" y="2333"/>
                  <a:pt x="3862" y="2333"/>
                </a:cubicBezTo>
                <a:cubicBezTo>
                  <a:pt x="3816" y="2333"/>
                  <a:pt x="3769" y="2335"/>
                  <a:pt x="3722" y="2338"/>
                </a:cubicBezTo>
                <a:cubicBezTo>
                  <a:pt x="3533" y="2280"/>
                  <a:pt x="3339" y="2160"/>
                  <a:pt x="3124" y="1997"/>
                </a:cubicBezTo>
                <a:cubicBezTo>
                  <a:pt x="2846" y="1792"/>
                  <a:pt x="2615" y="1477"/>
                  <a:pt x="2426" y="1073"/>
                </a:cubicBezTo>
                <a:cubicBezTo>
                  <a:pt x="2326" y="863"/>
                  <a:pt x="2258" y="637"/>
                  <a:pt x="2221" y="406"/>
                </a:cubicBezTo>
                <a:cubicBezTo>
                  <a:pt x="2216" y="317"/>
                  <a:pt x="2210" y="222"/>
                  <a:pt x="2200" y="133"/>
                </a:cubicBezTo>
                <a:cubicBezTo>
                  <a:pt x="2195" y="60"/>
                  <a:pt x="2141" y="1"/>
                  <a:pt x="207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98"/>
        <p:cNvGrpSpPr/>
        <p:nvPr/>
      </p:nvGrpSpPr>
      <p:grpSpPr>
        <a:xfrm>
          <a:off x="0" y="0"/>
          <a:ext cx="0" cy="0"/>
          <a:chOff x="0" y="0"/>
          <a:chExt cx="0" cy="0"/>
        </a:xfrm>
      </p:grpSpPr>
      <p:sp>
        <p:nvSpPr>
          <p:cNvPr id="499" name="Google Shape;499;p33"/>
          <p:cNvSpPr/>
          <p:nvPr/>
        </p:nvSpPr>
        <p:spPr>
          <a:xfrm>
            <a:off x="7322317" y="269254"/>
            <a:ext cx="1569803" cy="222275"/>
          </a:xfrm>
          <a:custGeom>
            <a:avLst/>
            <a:gdLst/>
            <a:ahLst/>
            <a:cxnLst/>
            <a:rect l="l" t="t" r="r" b="b"/>
            <a:pathLst>
              <a:path w="34154" h="4836" extrusionOk="0">
                <a:moveTo>
                  <a:pt x="28386" y="1"/>
                </a:moveTo>
                <a:cubicBezTo>
                  <a:pt x="27185" y="1"/>
                  <a:pt x="26265" y="951"/>
                  <a:pt x="25375" y="1879"/>
                </a:cubicBezTo>
                <a:cubicBezTo>
                  <a:pt x="24540" y="2740"/>
                  <a:pt x="23674" y="3638"/>
                  <a:pt x="22577" y="3774"/>
                </a:cubicBezTo>
                <a:cubicBezTo>
                  <a:pt x="22477" y="3787"/>
                  <a:pt x="22378" y="3793"/>
                  <a:pt x="22280" y="3793"/>
                </a:cubicBezTo>
                <a:cubicBezTo>
                  <a:pt x="21138" y="3793"/>
                  <a:pt x="20124" y="2982"/>
                  <a:pt x="19138" y="2194"/>
                </a:cubicBezTo>
                <a:cubicBezTo>
                  <a:pt x="18126" y="1391"/>
                  <a:pt x="17085" y="559"/>
                  <a:pt x="15884" y="559"/>
                </a:cubicBezTo>
                <a:cubicBezTo>
                  <a:pt x="15727" y="559"/>
                  <a:pt x="15568" y="573"/>
                  <a:pt x="15405" y="603"/>
                </a:cubicBezTo>
                <a:cubicBezTo>
                  <a:pt x="14344" y="803"/>
                  <a:pt x="13588" y="1627"/>
                  <a:pt x="12864" y="2420"/>
                </a:cubicBezTo>
                <a:cubicBezTo>
                  <a:pt x="12759" y="2535"/>
                  <a:pt x="12659" y="2645"/>
                  <a:pt x="12559" y="2750"/>
                </a:cubicBezTo>
                <a:cubicBezTo>
                  <a:pt x="12054" y="3292"/>
                  <a:pt x="11132" y="4099"/>
                  <a:pt x="10158" y="4099"/>
                </a:cubicBezTo>
                <a:cubicBezTo>
                  <a:pt x="9980" y="4099"/>
                  <a:pt x="9799" y="4072"/>
                  <a:pt x="9619" y="4011"/>
                </a:cubicBezTo>
                <a:cubicBezTo>
                  <a:pt x="8916" y="3774"/>
                  <a:pt x="8249" y="3128"/>
                  <a:pt x="7656" y="2567"/>
                </a:cubicBezTo>
                <a:lnTo>
                  <a:pt x="7393" y="2315"/>
                </a:lnTo>
                <a:cubicBezTo>
                  <a:pt x="6603" y="1570"/>
                  <a:pt x="5669" y="856"/>
                  <a:pt x="4569" y="856"/>
                </a:cubicBezTo>
                <a:cubicBezTo>
                  <a:pt x="4287" y="856"/>
                  <a:pt x="3995" y="903"/>
                  <a:pt x="3692" y="1007"/>
                </a:cubicBezTo>
                <a:cubicBezTo>
                  <a:pt x="2353" y="1469"/>
                  <a:pt x="715" y="3097"/>
                  <a:pt x="32" y="4635"/>
                </a:cubicBezTo>
                <a:cubicBezTo>
                  <a:pt x="1" y="4709"/>
                  <a:pt x="32" y="4793"/>
                  <a:pt x="106" y="4824"/>
                </a:cubicBezTo>
                <a:cubicBezTo>
                  <a:pt x="121" y="4835"/>
                  <a:pt x="142" y="4835"/>
                  <a:pt x="163" y="4835"/>
                </a:cubicBezTo>
                <a:cubicBezTo>
                  <a:pt x="167" y="4835"/>
                  <a:pt x="171" y="4835"/>
                  <a:pt x="174" y="4835"/>
                </a:cubicBezTo>
                <a:cubicBezTo>
                  <a:pt x="228" y="4835"/>
                  <a:pt x="280" y="4800"/>
                  <a:pt x="300" y="4746"/>
                </a:cubicBezTo>
                <a:cubicBezTo>
                  <a:pt x="951" y="3270"/>
                  <a:pt x="2516" y="1711"/>
                  <a:pt x="3791" y="1270"/>
                </a:cubicBezTo>
                <a:cubicBezTo>
                  <a:pt x="4058" y="1177"/>
                  <a:pt x="4316" y="1136"/>
                  <a:pt x="4567" y="1136"/>
                </a:cubicBezTo>
                <a:cubicBezTo>
                  <a:pt x="5578" y="1136"/>
                  <a:pt x="6455" y="1812"/>
                  <a:pt x="7204" y="2519"/>
                </a:cubicBezTo>
                <a:lnTo>
                  <a:pt x="7461" y="2766"/>
                </a:lnTo>
                <a:cubicBezTo>
                  <a:pt x="8070" y="3349"/>
                  <a:pt x="8763" y="4016"/>
                  <a:pt x="9530" y="4273"/>
                </a:cubicBezTo>
                <a:cubicBezTo>
                  <a:pt x="9741" y="4344"/>
                  <a:pt x="9952" y="4376"/>
                  <a:pt x="10159" y="4376"/>
                </a:cubicBezTo>
                <a:cubicBezTo>
                  <a:pt x="11237" y="4376"/>
                  <a:pt x="12222" y="3522"/>
                  <a:pt x="12764" y="2945"/>
                </a:cubicBezTo>
                <a:cubicBezTo>
                  <a:pt x="12869" y="2834"/>
                  <a:pt x="12969" y="2719"/>
                  <a:pt x="13074" y="2609"/>
                </a:cubicBezTo>
                <a:cubicBezTo>
                  <a:pt x="13767" y="1847"/>
                  <a:pt x="14486" y="1060"/>
                  <a:pt x="15457" y="881"/>
                </a:cubicBezTo>
                <a:cubicBezTo>
                  <a:pt x="15603" y="854"/>
                  <a:pt x="15746" y="842"/>
                  <a:pt x="15887" y="842"/>
                </a:cubicBezTo>
                <a:cubicBezTo>
                  <a:pt x="16984" y="842"/>
                  <a:pt x="17945" y="1610"/>
                  <a:pt x="18959" y="2414"/>
                </a:cubicBezTo>
                <a:cubicBezTo>
                  <a:pt x="19987" y="3235"/>
                  <a:pt x="21042" y="4078"/>
                  <a:pt x="22283" y="4078"/>
                </a:cubicBezTo>
                <a:cubicBezTo>
                  <a:pt x="22392" y="4078"/>
                  <a:pt x="22502" y="4071"/>
                  <a:pt x="22614" y="4058"/>
                </a:cubicBezTo>
                <a:cubicBezTo>
                  <a:pt x="23805" y="3906"/>
                  <a:pt x="24708" y="2971"/>
                  <a:pt x="25580" y="2073"/>
                </a:cubicBezTo>
                <a:cubicBezTo>
                  <a:pt x="26466" y="1153"/>
                  <a:pt x="27308" y="282"/>
                  <a:pt x="28390" y="282"/>
                </a:cubicBezTo>
                <a:cubicBezTo>
                  <a:pt x="28487" y="282"/>
                  <a:pt x="28586" y="289"/>
                  <a:pt x="28688" y="304"/>
                </a:cubicBezTo>
                <a:cubicBezTo>
                  <a:pt x="29581" y="435"/>
                  <a:pt x="30321" y="1165"/>
                  <a:pt x="31035" y="1868"/>
                </a:cubicBezTo>
                <a:cubicBezTo>
                  <a:pt x="31783" y="2608"/>
                  <a:pt x="32558" y="3370"/>
                  <a:pt x="33494" y="3370"/>
                </a:cubicBezTo>
                <a:cubicBezTo>
                  <a:pt x="33668" y="3370"/>
                  <a:pt x="33847" y="3344"/>
                  <a:pt x="34033" y="3286"/>
                </a:cubicBezTo>
                <a:cubicBezTo>
                  <a:pt x="34106" y="3260"/>
                  <a:pt x="34154" y="3181"/>
                  <a:pt x="34127" y="3107"/>
                </a:cubicBezTo>
                <a:cubicBezTo>
                  <a:pt x="34111" y="3045"/>
                  <a:pt x="34054" y="3005"/>
                  <a:pt x="33994" y="3005"/>
                </a:cubicBezTo>
                <a:cubicBezTo>
                  <a:pt x="33979" y="3005"/>
                  <a:pt x="33964" y="3008"/>
                  <a:pt x="33949" y="3013"/>
                </a:cubicBezTo>
                <a:cubicBezTo>
                  <a:pt x="33794" y="3061"/>
                  <a:pt x="33644" y="3083"/>
                  <a:pt x="33498" y="3083"/>
                </a:cubicBezTo>
                <a:cubicBezTo>
                  <a:pt x="32676" y="3083"/>
                  <a:pt x="31974" y="2390"/>
                  <a:pt x="31234" y="1664"/>
                </a:cubicBezTo>
                <a:cubicBezTo>
                  <a:pt x="30489" y="929"/>
                  <a:pt x="29712" y="167"/>
                  <a:pt x="28725" y="26"/>
                </a:cubicBezTo>
                <a:cubicBezTo>
                  <a:pt x="28610" y="9"/>
                  <a:pt x="28497" y="1"/>
                  <a:pt x="2838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219335" y="4604006"/>
            <a:ext cx="987780" cy="273936"/>
          </a:xfrm>
          <a:custGeom>
            <a:avLst/>
            <a:gdLst/>
            <a:ahLst/>
            <a:cxnLst/>
            <a:rect l="l" t="t" r="r" b="b"/>
            <a:pathLst>
              <a:path w="21491" h="5960" extrusionOk="0">
                <a:moveTo>
                  <a:pt x="13321" y="1"/>
                </a:moveTo>
                <a:lnTo>
                  <a:pt x="8648" y="5262"/>
                </a:lnTo>
                <a:lnTo>
                  <a:pt x="4301" y="500"/>
                </a:lnTo>
                <a:lnTo>
                  <a:pt x="1" y="5781"/>
                </a:lnTo>
                <a:lnTo>
                  <a:pt x="221" y="5960"/>
                </a:lnTo>
                <a:lnTo>
                  <a:pt x="4306" y="935"/>
                </a:lnTo>
                <a:lnTo>
                  <a:pt x="8653" y="5687"/>
                </a:lnTo>
                <a:lnTo>
                  <a:pt x="13289" y="463"/>
                </a:lnTo>
                <a:cubicBezTo>
                  <a:pt x="14486" y="2201"/>
                  <a:pt x="15867" y="3797"/>
                  <a:pt x="17416" y="5225"/>
                </a:cubicBezTo>
                <a:lnTo>
                  <a:pt x="17521" y="5325"/>
                </a:lnTo>
                <a:lnTo>
                  <a:pt x="17621" y="5214"/>
                </a:lnTo>
                <a:cubicBezTo>
                  <a:pt x="19022" y="3671"/>
                  <a:pt x="20314" y="2027"/>
                  <a:pt x="21490" y="305"/>
                </a:cubicBezTo>
                <a:lnTo>
                  <a:pt x="21254" y="143"/>
                </a:lnTo>
                <a:cubicBezTo>
                  <a:pt x="20114" y="1817"/>
                  <a:pt x="18860" y="3413"/>
                  <a:pt x="17505" y="4920"/>
                </a:cubicBezTo>
                <a:cubicBezTo>
                  <a:pt x="15972" y="3487"/>
                  <a:pt x="14607" y="1886"/>
                  <a:pt x="13426" y="153"/>
                </a:cubicBezTo>
                <a:lnTo>
                  <a:pt x="1332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1" name="Google Shape;501;p33"/>
          <p:cNvGrpSpPr/>
          <p:nvPr/>
        </p:nvGrpSpPr>
        <p:grpSpPr>
          <a:xfrm>
            <a:off x="-207315" y="269250"/>
            <a:ext cx="2718574" cy="2004997"/>
            <a:chOff x="3747848" y="-418200"/>
            <a:chExt cx="2718574" cy="2004997"/>
          </a:xfrm>
        </p:grpSpPr>
        <p:sp>
          <p:nvSpPr>
            <p:cNvPr id="502" name="Google Shape;502;p33"/>
            <p:cNvSpPr/>
            <p:nvPr/>
          </p:nvSpPr>
          <p:spPr>
            <a:xfrm>
              <a:off x="3747848" y="-260598"/>
              <a:ext cx="2718574" cy="1847395"/>
            </a:xfrm>
            <a:custGeom>
              <a:avLst/>
              <a:gdLst/>
              <a:ahLst/>
              <a:cxnLst/>
              <a:rect l="l" t="t" r="r" b="b"/>
              <a:pathLst>
                <a:path w="57044" h="38764" extrusionOk="0">
                  <a:moveTo>
                    <a:pt x="2756" y="1"/>
                  </a:moveTo>
                  <a:lnTo>
                    <a:pt x="0" y="34411"/>
                  </a:lnTo>
                  <a:lnTo>
                    <a:pt x="54288" y="38763"/>
                  </a:lnTo>
                  <a:lnTo>
                    <a:pt x="57044" y="3975"/>
                  </a:lnTo>
                  <a:lnTo>
                    <a:pt x="2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3827912" y="-180534"/>
              <a:ext cx="2558445" cy="1687266"/>
            </a:xfrm>
            <a:custGeom>
              <a:avLst/>
              <a:gdLst/>
              <a:ahLst/>
              <a:cxnLst/>
              <a:rect l="l" t="t" r="r" b="b"/>
              <a:pathLst>
                <a:path w="53684" h="35404" extrusionOk="0">
                  <a:moveTo>
                    <a:pt x="2510" y="1"/>
                  </a:moveTo>
                  <a:lnTo>
                    <a:pt x="0" y="31297"/>
                  </a:lnTo>
                  <a:lnTo>
                    <a:pt x="51174" y="35403"/>
                  </a:lnTo>
                  <a:lnTo>
                    <a:pt x="53684" y="3729"/>
                  </a:lnTo>
                  <a:lnTo>
                    <a:pt x="2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4756177" y="-418200"/>
              <a:ext cx="936613" cy="481198"/>
            </a:xfrm>
            <a:custGeom>
              <a:avLst/>
              <a:gdLst/>
              <a:ahLst/>
              <a:cxnLst/>
              <a:rect l="l" t="t" r="r" b="b"/>
              <a:pathLst>
                <a:path w="19653" h="10097" extrusionOk="0">
                  <a:moveTo>
                    <a:pt x="1" y="0"/>
                  </a:moveTo>
                  <a:lnTo>
                    <a:pt x="37" y="9356"/>
                  </a:lnTo>
                  <a:lnTo>
                    <a:pt x="19337" y="10096"/>
                  </a:lnTo>
                  <a:lnTo>
                    <a:pt x="19652" y="651"/>
                  </a:lnTo>
                  <a:lnTo>
                    <a:pt x="1" y="0"/>
                  </a:lnTo>
                  <a:close/>
                </a:path>
              </a:pathLst>
            </a:custGeom>
            <a:solidFill>
              <a:srgbClr val="B0CEBB">
                <a:alpha val="8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rot="225433">
              <a:off x="4259179" y="415896"/>
              <a:ext cx="1513440" cy="10073"/>
            </a:xfrm>
            <a:custGeom>
              <a:avLst/>
              <a:gdLst/>
              <a:ahLst/>
              <a:cxnLst/>
              <a:rect l="l" t="t" r="r" b="b"/>
              <a:pathLst>
                <a:path w="44926" h="299" extrusionOk="0">
                  <a:moveTo>
                    <a:pt x="0" y="0"/>
                  </a:moveTo>
                  <a:lnTo>
                    <a:pt x="0" y="298"/>
                  </a:lnTo>
                  <a:lnTo>
                    <a:pt x="44925" y="298"/>
                  </a:lnTo>
                  <a:lnTo>
                    <a:pt x="4492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rot="225433">
              <a:off x="4240710" y="697436"/>
              <a:ext cx="1513440" cy="10073"/>
            </a:xfrm>
            <a:custGeom>
              <a:avLst/>
              <a:gdLst/>
              <a:ahLst/>
              <a:cxnLst/>
              <a:rect l="l" t="t" r="r" b="b"/>
              <a:pathLst>
                <a:path w="44926" h="299" extrusionOk="0">
                  <a:moveTo>
                    <a:pt x="0" y="1"/>
                  </a:moveTo>
                  <a:lnTo>
                    <a:pt x="0" y="299"/>
                  </a:lnTo>
                  <a:lnTo>
                    <a:pt x="44925" y="299"/>
                  </a:lnTo>
                  <a:lnTo>
                    <a:pt x="4492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3"/>
            <p:cNvSpPr/>
            <p:nvPr/>
          </p:nvSpPr>
          <p:spPr>
            <a:xfrm rot="225433">
              <a:off x="4222239" y="979010"/>
              <a:ext cx="1513440" cy="10073"/>
            </a:xfrm>
            <a:custGeom>
              <a:avLst/>
              <a:gdLst/>
              <a:ahLst/>
              <a:cxnLst/>
              <a:rect l="l" t="t" r="r" b="b"/>
              <a:pathLst>
                <a:path w="44926" h="299" extrusionOk="0">
                  <a:moveTo>
                    <a:pt x="0" y="0"/>
                  </a:moveTo>
                  <a:lnTo>
                    <a:pt x="0" y="298"/>
                  </a:lnTo>
                  <a:lnTo>
                    <a:pt x="44925" y="298"/>
                  </a:lnTo>
                  <a:lnTo>
                    <a:pt x="4492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33"/>
          <p:cNvGrpSpPr/>
          <p:nvPr/>
        </p:nvGrpSpPr>
        <p:grpSpPr>
          <a:xfrm rot="-962299">
            <a:off x="-82514" y="2186391"/>
            <a:ext cx="2468946" cy="1854505"/>
            <a:chOff x="-4130475" y="3444165"/>
            <a:chExt cx="1880675" cy="1412635"/>
          </a:xfrm>
        </p:grpSpPr>
        <p:sp>
          <p:nvSpPr>
            <p:cNvPr id="509" name="Google Shape;509;p33"/>
            <p:cNvSpPr/>
            <p:nvPr/>
          </p:nvSpPr>
          <p:spPr>
            <a:xfrm>
              <a:off x="-4130475" y="3616150"/>
              <a:ext cx="1880675" cy="1240650"/>
            </a:xfrm>
            <a:custGeom>
              <a:avLst/>
              <a:gdLst/>
              <a:ahLst/>
              <a:cxnLst/>
              <a:rect l="l" t="t" r="r" b="b"/>
              <a:pathLst>
                <a:path w="75227" h="49626" extrusionOk="0">
                  <a:moveTo>
                    <a:pt x="70258" y="0"/>
                  </a:moveTo>
                  <a:cubicBezTo>
                    <a:pt x="70252" y="0"/>
                    <a:pt x="70245" y="0"/>
                    <a:pt x="70239" y="0"/>
                  </a:cubicBezTo>
                  <a:lnTo>
                    <a:pt x="4962" y="336"/>
                  </a:lnTo>
                  <a:cubicBezTo>
                    <a:pt x="2216" y="352"/>
                    <a:pt x="1" y="2594"/>
                    <a:pt x="22" y="5345"/>
                  </a:cubicBezTo>
                  <a:lnTo>
                    <a:pt x="332" y="44706"/>
                  </a:lnTo>
                  <a:cubicBezTo>
                    <a:pt x="358" y="47431"/>
                    <a:pt x="2573" y="49625"/>
                    <a:pt x="5298" y="49625"/>
                  </a:cubicBezTo>
                  <a:lnTo>
                    <a:pt x="70265" y="49625"/>
                  </a:lnTo>
                  <a:cubicBezTo>
                    <a:pt x="73005" y="49625"/>
                    <a:pt x="75226" y="47405"/>
                    <a:pt x="75226" y="44664"/>
                  </a:cubicBezTo>
                  <a:lnTo>
                    <a:pt x="75226" y="4967"/>
                  </a:lnTo>
                  <a:cubicBezTo>
                    <a:pt x="75226" y="2222"/>
                    <a:pt x="73000" y="0"/>
                    <a:pt x="70258" y="0"/>
                  </a:cubicBezTo>
                  <a:close/>
                </a:path>
              </a:pathLst>
            </a:custGeom>
            <a:solidFill>
              <a:schemeClr val="accent1"/>
            </a:solidFill>
            <a:ln w="762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3434513" y="3444165"/>
              <a:ext cx="488738" cy="312838"/>
            </a:xfrm>
            <a:custGeom>
              <a:avLst/>
              <a:gdLst/>
              <a:ahLst/>
              <a:cxnLst/>
              <a:rect l="l" t="t" r="r" b="b"/>
              <a:pathLst>
                <a:path w="30169" h="19311" extrusionOk="0">
                  <a:moveTo>
                    <a:pt x="305" y="0"/>
                  </a:moveTo>
                  <a:lnTo>
                    <a:pt x="1" y="19311"/>
                  </a:lnTo>
                  <a:lnTo>
                    <a:pt x="30169" y="18927"/>
                  </a:lnTo>
                  <a:lnTo>
                    <a:pt x="30169" y="242"/>
                  </a:lnTo>
                  <a:lnTo>
                    <a:pt x="305" y="0"/>
                  </a:lnTo>
                  <a:close/>
                </a:path>
              </a:pathLst>
            </a:custGeom>
            <a:solidFill>
              <a:srgbClr val="DB6B34">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1" name="Google Shape;511;p33"/>
          <p:cNvGrpSpPr/>
          <p:nvPr/>
        </p:nvGrpSpPr>
        <p:grpSpPr>
          <a:xfrm>
            <a:off x="7264181" y="2624702"/>
            <a:ext cx="1832043" cy="2382907"/>
            <a:chOff x="8091594" y="2879289"/>
            <a:chExt cx="1832043" cy="2382907"/>
          </a:xfrm>
        </p:grpSpPr>
        <p:grpSp>
          <p:nvGrpSpPr>
            <p:cNvPr id="512" name="Google Shape;512;p33"/>
            <p:cNvGrpSpPr/>
            <p:nvPr/>
          </p:nvGrpSpPr>
          <p:grpSpPr>
            <a:xfrm rot="768881">
              <a:off x="8282729" y="3238601"/>
              <a:ext cx="1449773" cy="1886308"/>
              <a:chOff x="-821925" y="2962218"/>
              <a:chExt cx="1449762" cy="1886294"/>
            </a:xfrm>
          </p:grpSpPr>
          <p:sp>
            <p:nvSpPr>
              <p:cNvPr id="513" name="Google Shape;513;p33"/>
              <p:cNvSpPr/>
              <p:nvPr/>
            </p:nvSpPr>
            <p:spPr>
              <a:xfrm rot="-163671">
                <a:off x="-779308" y="2993655"/>
                <a:ext cx="1364528" cy="1823420"/>
              </a:xfrm>
              <a:custGeom>
                <a:avLst/>
                <a:gdLst/>
                <a:ahLst/>
                <a:cxnLst/>
                <a:rect l="l" t="t" r="r" b="b"/>
                <a:pathLst>
                  <a:path w="61555" h="82256" extrusionOk="0">
                    <a:moveTo>
                      <a:pt x="2610" y="0"/>
                    </a:moveTo>
                    <a:lnTo>
                      <a:pt x="0" y="80618"/>
                    </a:lnTo>
                    <a:lnTo>
                      <a:pt x="59323" y="82256"/>
                    </a:lnTo>
                    <a:lnTo>
                      <a:pt x="61554" y="1628"/>
                    </a:lnTo>
                    <a:lnTo>
                      <a:pt x="26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rot="-163671">
                <a:off x="-728789" y="3044151"/>
                <a:ext cx="1263377" cy="1722402"/>
              </a:xfrm>
              <a:custGeom>
                <a:avLst/>
                <a:gdLst/>
                <a:ahLst/>
                <a:cxnLst/>
                <a:rect l="l" t="t" r="r" b="b"/>
                <a:pathLst>
                  <a:path w="56992" h="77699" extrusionOk="0">
                    <a:moveTo>
                      <a:pt x="2489" y="1"/>
                    </a:moveTo>
                    <a:lnTo>
                      <a:pt x="0" y="76182"/>
                    </a:lnTo>
                    <a:lnTo>
                      <a:pt x="54891" y="77699"/>
                    </a:lnTo>
                    <a:lnTo>
                      <a:pt x="56992" y="1508"/>
                    </a:lnTo>
                    <a:lnTo>
                      <a:pt x="2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rot="-24066">
                <a:off x="-545328" y="3696855"/>
                <a:ext cx="876684" cy="10749"/>
              </a:xfrm>
              <a:custGeom>
                <a:avLst/>
                <a:gdLst/>
                <a:ahLst/>
                <a:cxnLst/>
                <a:rect l="l" t="t" r="r" b="b"/>
                <a:pathLst>
                  <a:path w="35070" h="430" extrusionOk="0">
                    <a:moveTo>
                      <a:pt x="1" y="1"/>
                    </a:moveTo>
                    <a:lnTo>
                      <a:pt x="1" y="294"/>
                    </a:lnTo>
                    <a:lnTo>
                      <a:pt x="35065" y="430"/>
                    </a:lnTo>
                    <a:lnTo>
                      <a:pt x="35069" y="136"/>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rot="-24066">
                <a:off x="-542951" y="3957370"/>
                <a:ext cx="876559" cy="10749"/>
              </a:xfrm>
              <a:custGeom>
                <a:avLst/>
                <a:gdLst/>
                <a:ahLst/>
                <a:cxnLst/>
                <a:rect l="l" t="t" r="r" b="b"/>
                <a:pathLst>
                  <a:path w="35065" h="430" extrusionOk="0">
                    <a:moveTo>
                      <a:pt x="1" y="1"/>
                    </a:moveTo>
                    <a:lnTo>
                      <a:pt x="1" y="294"/>
                    </a:lnTo>
                    <a:lnTo>
                      <a:pt x="35065" y="430"/>
                    </a:lnTo>
                    <a:lnTo>
                      <a:pt x="35065" y="132"/>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rot="-24066">
                <a:off x="-547178" y="3433036"/>
                <a:ext cx="876684" cy="10774"/>
              </a:xfrm>
              <a:custGeom>
                <a:avLst/>
                <a:gdLst/>
                <a:ahLst/>
                <a:cxnLst/>
                <a:rect l="l" t="t" r="r" b="b"/>
                <a:pathLst>
                  <a:path w="35070" h="431" extrusionOk="0">
                    <a:moveTo>
                      <a:pt x="1" y="1"/>
                    </a:moveTo>
                    <a:lnTo>
                      <a:pt x="1" y="294"/>
                    </a:lnTo>
                    <a:lnTo>
                      <a:pt x="35065" y="430"/>
                    </a:lnTo>
                    <a:lnTo>
                      <a:pt x="35069" y="13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rot="-24066">
                <a:off x="-540675" y="4217785"/>
                <a:ext cx="876659" cy="10749"/>
              </a:xfrm>
              <a:custGeom>
                <a:avLst/>
                <a:gdLst/>
                <a:ahLst/>
                <a:cxnLst/>
                <a:rect l="l" t="t" r="r" b="b"/>
                <a:pathLst>
                  <a:path w="35069" h="430" extrusionOk="0">
                    <a:moveTo>
                      <a:pt x="5" y="1"/>
                    </a:moveTo>
                    <a:lnTo>
                      <a:pt x="0" y="294"/>
                    </a:lnTo>
                    <a:lnTo>
                      <a:pt x="35069" y="430"/>
                    </a:lnTo>
                    <a:lnTo>
                      <a:pt x="35069" y="136"/>
                    </a:lnTo>
                    <a:lnTo>
                      <a:pt x="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3"/>
              <p:cNvSpPr/>
              <p:nvPr/>
            </p:nvSpPr>
            <p:spPr>
              <a:xfrm rot="-24066">
                <a:off x="-538298" y="4478300"/>
                <a:ext cx="876659" cy="10749"/>
              </a:xfrm>
              <a:custGeom>
                <a:avLst/>
                <a:gdLst/>
                <a:ahLst/>
                <a:cxnLst/>
                <a:rect l="l" t="t" r="r" b="b"/>
                <a:pathLst>
                  <a:path w="35069" h="430" extrusionOk="0">
                    <a:moveTo>
                      <a:pt x="0" y="1"/>
                    </a:moveTo>
                    <a:lnTo>
                      <a:pt x="0" y="294"/>
                    </a:lnTo>
                    <a:lnTo>
                      <a:pt x="35069" y="430"/>
                    </a:lnTo>
                    <a:lnTo>
                      <a:pt x="35069" y="13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0" name="Google Shape;520;p33"/>
            <p:cNvSpPr/>
            <p:nvPr/>
          </p:nvSpPr>
          <p:spPr>
            <a:xfrm rot="-6089491">
              <a:off x="8552528" y="2817380"/>
              <a:ext cx="565855" cy="847089"/>
            </a:xfrm>
            <a:custGeom>
              <a:avLst/>
              <a:gdLst/>
              <a:ahLst/>
              <a:cxnLst/>
              <a:rect l="l" t="t" r="r" b="b"/>
              <a:pathLst>
                <a:path w="7849" h="11750" extrusionOk="0">
                  <a:moveTo>
                    <a:pt x="2988" y="0"/>
                  </a:moveTo>
                  <a:lnTo>
                    <a:pt x="0" y="10348"/>
                  </a:lnTo>
                  <a:cubicBezTo>
                    <a:pt x="34" y="10469"/>
                    <a:pt x="127" y="10517"/>
                    <a:pt x="234" y="10517"/>
                  </a:cubicBezTo>
                  <a:cubicBezTo>
                    <a:pt x="256" y="10517"/>
                    <a:pt x="279" y="10515"/>
                    <a:pt x="302" y="10511"/>
                  </a:cubicBezTo>
                  <a:cubicBezTo>
                    <a:pt x="388" y="10500"/>
                    <a:pt x="476" y="10477"/>
                    <a:pt x="560" y="10477"/>
                  </a:cubicBezTo>
                  <a:cubicBezTo>
                    <a:pt x="607" y="10477"/>
                    <a:pt x="654" y="10484"/>
                    <a:pt x="698" y="10505"/>
                  </a:cubicBezTo>
                  <a:cubicBezTo>
                    <a:pt x="860" y="10581"/>
                    <a:pt x="913" y="10837"/>
                    <a:pt x="1070" y="10924"/>
                  </a:cubicBezTo>
                  <a:cubicBezTo>
                    <a:pt x="1112" y="10947"/>
                    <a:pt x="1156" y="10956"/>
                    <a:pt x="1202" y="10956"/>
                  </a:cubicBezTo>
                  <a:cubicBezTo>
                    <a:pt x="1394" y="10956"/>
                    <a:pt x="1615" y="10794"/>
                    <a:pt x="1811" y="10794"/>
                  </a:cubicBezTo>
                  <a:cubicBezTo>
                    <a:pt x="1842" y="10794"/>
                    <a:pt x="1872" y="10798"/>
                    <a:pt x="1901" y="10807"/>
                  </a:cubicBezTo>
                  <a:cubicBezTo>
                    <a:pt x="2116" y="10877"/>
                    <a:pt x="2203" y="11180"/>
                    <a:pt x="2413" y="11261"/>
                  </a:cubicBezTo>
                  <a:cubicBezTo>
                    <a:pt x="2452" y="11277"/>
                    <a:pt x="2493" y="11283"/>
                    <a:pt x="2535" y="11283"/>
                  </a:cubicBezTo>
                  <a:cubicBezTo>
                    <a:pt x="2718" y="11283"/>
                    <a:pt x="2921" y="11163"/>
                    <a:pt x="3104" y="11163"/>
                  </a:cubicBezTo>
                  <a:cubicBezTo>
                    <a:pt x="3146" y="11163"/>
                    <a:pt x="3187" y="11170"/>
                    <a:pt x="3226" y="11185"/>
                  </a:cubicBezTo>
                  <a:cubicBezTo>
                    <a:pt x="3453" y="11278"/>
                    <a:pt x="3535" y="11650"/>
                    <a:pt x="3773" y="11709"/>
                  </a:cubicBezTo>
                  <a:cubicBezTo>
                    <a:pt x="3796" y="11714"/>
                    <a:pt x="3819" y="11716"/>
                    <a:pt x="3842" y="11716"/>
                  </a:cubicBezTo>
                  <a:cubicBezTo>
                    <a:pt x="3949" y="11716"/>
                    <a:pt x="4057" y="11670"/>
                    <a:pt x="4162" y="11650"/>
                  </a:cubicBezTo>
                  <a:cubicBezTo>
                    <a:pt x="4210" y="11642"/>
                    <a:pt x="4265" y="11633"/>
                    <a:pt x="4318" y="11633"/>
                  </a:cubicBezTo>
                  <a:cubicBezTo>
                    <a:pt x="4407" y="11633"/>
                    <a:pt x="4487" y="11658"/>
                    <a:pt x="4505" y="11749"/>
                  </a:cubicBezTo>
                  <a:lnTo>
                    <a:pt x="7848" y="1285"/>
                  </a:lnTo>
                  <a:cubicBezTo>
                    <a:pt x="7787" y="1148"/>
                    <a:pt x="7670" y="1115"/>
                    <a:pt x="7533" y="1115"/>
                  </a:cubicBezTo>
                  <a:cubicBezTo>
                    <a:pt x="7407" y="1115"/>
                    <a:pt x="7263" y="1144"/>
                    <a:pt x="7131" y="1144"/>
                  </a:cubicBezTo>
                  <a:cubicBezTo>
                    <a:pt x="7024" y="1144"/>
                    <a:pt x="6925" y="1125"/>
                    <a:pt x="6848" y="1058"/>
                  </a:cubicBezTo>
                  <a:cubicBezTo>
                    <a:pt x="6761" y="977"/>
                    <a:pt x="6703" y="849"/>
                    <a:pt x="6604" y="797"/>
                  </a:cubicBezTo>
                  <a:cubicBezTo>
                    <a:pt x="6572" y="781"/>
                    <a:pt x="6540" y="775"/>
                    <a:pt x="6506" y="775"/>
                  </a:cubicBezTo>
                  <a:cubicBezTo>
                    <a:pt x="6326" y="775"/>
                    <a:pt x="6119" y="959"/>
                    <a:pt x="5933" y="959"/>
                  </a:cubicBezTo>
                  <a:cubicBezTo>
                    <a:pt x="5916" y="959"/>
                    <a:pt x="5900" y="957"/>
                    <a:pt x="5883" y="954"/>
                  </a:cubicBezTo>
                  <a:cubicBezTo>
                    <a:pt x="5647" y="903"/>
                    <a:pt x="5516" y="512"/>
                    <a:pt x="5304" y="512"/>
                  </a:cubicBezTo>
                  <a:cubicBezTo>
                    <a:pt x="5276" y="512"/>
                    <a:pt x="5246" y="519"/>
                    <a:pt x="5215" y="535"/>
                  </a:cubicBezTo>
                  <a:cubicBezTo>
                    <a:pt x="5151" y="570"/>
                    <a:pt x="5098" y="634"/>
                    <a:pt x="5034" y="663"/>
                  </a:cubicBezTo>
                  <a:cubicBezTo>
                    <a:pt x="5003" y="679"/>
                    <a:pt x="4973" y="686"/>
                    <a:pt x="4944" y="686"/>
                  </a:cubicBezTo>
                  <a:cubicBezTo>
                    <a:pt x="4763" y="686"/>
                    <a:pt x="4635" y="403"/>
                    <a:pt x="4459" y="303"/>
                  </a:cubicBezTo>
                  <a:cubicBezTo>
                    <a:pt x="4400" y="270"/>
                    <a:pt x="4337" y="258"/>
                    <a:pt x="4272" y="258"/>
                  </a:cubicBezTo>
                  <a:cubicBezTo>
                    <a:pt x="4104" y="258"/>
                    <a:pt x="3921" y="337"/>
                    <a:pt x="3750" y="349"/>
                  </a:cubicBezTo>
                  <a:cubicBezTo>
                    <a:pt x="3731" y="350"/>
                    <a:pt x="3711" y="351"/>
                    <a:pt x="3692" y="351"/>
                  </a:cubicBezTo>
                  <a:cubicBezTo>
                    <a:pt x="3432" y="351"/>
                    <a:pt x="3107" y="243"/>
                    <a:pt x="2988" y="0"/>
                  </a:cubicBezTo>
                  <a:close/>
                </a:path>
              </a:pathLst>
            </a:custGeom>
            <a:solidFill>
              <a:srgbClr val="B0CEBB">
                <a:alpha val="8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 name="Google Shape;521;p33"/>
          <p:cNvGrpSpPr/>
          <p:nvPr/>
        </p:nvGrpSpPr>
        <p:grpSpPr>
          <a:xfrm rot="-507795">
            <a:off x="6551676" y="4248408"/>
            <a:ext cx="1116052" cy="631112"/>
            <a:chOff x="7949300" y="3847700"/>
            <a:chExt cx="869075" cy="491450"/>
          </a:xfrm>
        </p:grpSpPr>
        <p:sp>
          <p:nvSpPr>
            <p:cNvPr id="522" name="Google Shape;522;p33"/>
            <p:cNvSpPr/>
            <p:nvPr/>
          </p:nvSpPr>
          <p:spPr>
            <a:xfrm>
              <a:off x="7949300" y="3847700"/>
              <a:ext cx="869075" cy="491450"/>
            </a:xfrm>
            <a:custGeom>
              <a:avLst/>
              <a:gdLst/>
              <a:ahLst/>
              <a:cxnLst/>
              <a:rect l="l" t="t" r="r" b="b"/>
              <a:pathLst>
                <a:path w="34763" h="19658" extrusionOk="0">
                  <a:moveTo>
                    <a:pt x="34762" y="1"/>
                  </a:moveTo>
                  <a:lnTo>
                    <a:pt x="347" y="347"/>
                  </a:lnTo>
                  <a:lnTo>
                    <a:pt x="0" y="19657"/>
                  </a:lnTo>
                  <a:lnTo>
                    <a:pt x="34762" y="19657"/>
                  </a:lnTo>
                  <a:lnTo>
                    <a:pt x="34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8145275" y="4178825"/>
              <a:ext cx="536600" cy="47575"/>
            </a:xfrm>
            <a:custGeom>
              <a:avLst/>
              <a:gdLst/>
              <a:ahLst/>
              <a:cxnLst/>
              <a:rect l="l" t="t" r="r" b="b"/>
              <a:pathLst>
                <a:path w="21464" h="1903" extrusionOk="0">
                  <a:moveTo>
                    <a:pt x="18817" y="1"/>
                  </a:moveTo>
                  <a:cubicBezTo>
                    <a:pt x="18281" y="1"/>
                    <a:pt x="17763" y="272"/>
                    <a:pt x="17258" y="537"/>
                  </a:cubicBezTo>
                  <a:cubicBezTo>
                    <a:pt x="16754" y="801"/>
                    <a:pt x="16237" y="1070"/>
                    <a:pt x="15710" y="1070"/>
                  </a:cubicBezTo>
                  <a:cubicBezTo>
                    <a:pt x="15661" y="1070"/>
                    <a:pt x="15611" y="1067"/>
                    <a:pt x="15562" y="1062"/>
                  </a:cubicBezTo>
                  <a:cubicBezTo>
                    <a:pt x="15163" y="1020"/>
                    <a:pt x="14790" y="810"/>
                    <a:pt x="14428" y="611"/>
                  </a:cubicBezTo>
                  <a:cubicBezTo>
                    <a:pt x="14018" y="382"/>
                    <a:pt x="13595" y="139"/>
                    <a:pt x="13125" y="139"/>
                  </a:cubicBezTo>
                  <a:cubicBezTo>
                    <a:pt x="13089" y="139"/>
                    <a:pt x="13052" y="141"/>
                    <a:pt x="13015" y="144"/>
                  </a:cubicBezTo>
                  <a:cubicBezTo>
                    <a:pt x="12538" y="175"/>
                    <a:pt x="12139" y="443"/>
                    <a:pt x="11750" y="705"/>
                  </a:cubicBezTo>
                  <a:cubicBezTo>
                    <a:pt x="11467" y="894"/>
                    <a:pt x="11173" y="1094"/>
                    <a:pt x="10852" y="1194"/>
                  </a:cubicBezTo>
                  <a:cubicBezTo>
                    <a:pt x="10683" y="1244"/>
                    <a:pt x="10513" y="1266"/>
                    <a:pt x="10342" y="1266"/>
                  </a:cubicBezTo>
                  <a:cubicBezTo>
                    <a:pt x="9818" y="1266"/>
                    <a:pt x="9285" y="1062"/>
                    <a:pt x="8731" y="852"/>
                  </a:cubicBezTo>
                  <a:cubicBezTo>
                    <a:pt x="8179" y="643"/>
                    <a:pt x="7616" y="426"/>
                    <a:pt x="7051" y="426"/>
                  </a:cubicBezTo>
                  <a:cubicBezTo>
                    <a:pt x="6864" y="426"/>
                    <a:pt x="6676" y="450"/>
                    <a:pt x="6489" y="506"/>
                  </a:cubicBezTo>
                  <a:cubicBezTo>
                    <a:pt x="6211" y="590"/>
                    <a:pt x="5954" y="742"/>
                    <a:pt x="5712" y="889"/>
                  </a:cubicBezTo>
                  <a:cubicBezTo>
                    <a:pt x="5392" y="1078"/>
                    <a:pt x="5082" y="1262"/>
                    <a:pt x="4736" y="1293"/>
                  </a:cubicBezTo>
                  <a:cubicBezTo>
                    <a:pt x="4698" y="1297"/>
                    <a:pt x="4661" y="1299"/>
                    <a:pt x="4624" y="1299"/>
                  </a:cubicBezTo>
                  <a:cubicBezTo>
                    <a:pt x="4265" y="1299"/>
                    <a:pt x="3916" y="1145"/>
                    <a:pt x="3555" y="984"/>
                  </a:cubicBezTo>
                  <a:cubicBezTo>
                    <a:pt x="3350" y="889"/>
                    <a:pt x="3140" y="805"/>
                    <a:pt x="2924" y="737"/>
                  </a:cubicBezTo>
                  <a:cubicBezTo>
                    <a:pt x="2695" y="667"/>
                    <a:pt x="2457" y="633"/>
                    <a:pt x="2217" y="633"/>
                  </a:cubicBezTo>
                  <a:cubicBezTo>
                    <a:pt x="1350" y="633"/>
                    <a:pt x="473" y="1074"/>
                    <a:pt x="0" y="1803"/>
                  </a:cubicBezTo>
                  <a:lnTo>
                    <a:pt x="158" y="1902"/>
                  </a:lnTo>
                  <a:cubicBezTo>
                    <a:pt x="602" y="1227"/>
                    <a:pt x="1412" y="820"/>
                    <a:pt x="2214" y="820"/>
                  </a:cubicBezTo>
                  <a:cubicBezTo>
                    <a:pt x="2435" y="820"/>
                    <a:pt x="2655" y="851"/>
                    <a:pt x="2867" y="915"/>
                  </a:cubicBezTo>
                  <a:cubicBezTo>
                    <a:pt x="3077" y="984"/>
                    <a:pt x="3276" y="1062"/>
                    <a:pt x="3471" y="1157"/>
                  </a:cubicBezTo>
                  <a:cubicBezTo>
                    <a:pt x="3841" y="1318"/>
                    <a:pt x="4220" y="1488"/>
                    <a:pt x="4623" y="1488"/>
                  </a:cubicBezTo>
                  <a:cubicBezTo>
                    <a:pt x="4665" y="1488"/>
                    <a:pt x="4708" y="1486"/>
                    <a:pt x="4752" y="1482"/>
                  </a:cubicBezTo>
                  <a:cubicBezTo>
                    <a:pt x="5145" y="1446"/>
                    <a:pt x="5481" y="1246"/>
                    <a:pt x="5807" y="1052"/>
                  </a:cubicBezTo>
                  <a:cubicBezTo>
                    <a:pt x="6043" y="910"/>
                    <a:pt x="6285" y="768"/>
                    <a:pt x="6542" y="690"/>
                  </a:cubicBezTo>
                  <a:cubicBezTo>
                    <a:pt x="6711" y="639"/>
                    <a:pt x="6881" y="617"/>
                    <a:pt x="7052" y="617"/>
                  </a:cubicBezTo>
                  <a:cubicBezTo>
                    <a:pt x="7576" y="617"/>
                    <a:pt x="8109" y="821"/>
                    <a:pt x="8663" y="1031"/>
                  </a:cubicBezTo>
                  <a:cubicBezTo>
                    <a:pt x="9213" y="1239"/>
                    <a:pt x="9778" y="1453"/>
                    <a:pt x="10342" y="1453"/>
                  </a:cubicBezTo>
                  <a:cubicBezTo>
                    <a:pt x="10531" y="1453"/>
                    <a:pt x="10721" y="1429"/>
                    <a:pt x="10910" y="1372"/>
                  </a:cubicBezTo>
                  <a:cubicBezTo>
                    <a:pt x="11257" y="1267"/>
                    <a:pt x="11561" y="1062"/>
                    <a:pt x="11860" y="863"/>
                  </a:cubicBezTo>
                  <a:cubicBezTo>
                    <a:pt x="12244" y="600"/>
                    <a:pt x="12601" y="359"/>
                    <a:pt x="13031" y="333"/>
                  </a:cubicBezTo>
                  <a:cubicBezTo>
                    <a:pt x="13056" y="331"/>
                    <a:pt x="13080" y="331"/>
                    <a:pt x="13104" y="331"/>
                  </a:cubicBezTo>
                  <a:cubicBezTo>
                    <a:pt x="13532" y="331"/>
                    <a:pt x="13926" y="545"/>
                    <a:pt x="14339" y="779"/>
                  </a:cubicBezTo>
                  <a:cubicBezTo>
                    <a:pt x="14717" y="989"/>
                    <a:pt x="15105" y="1204"/>
                    <a:pt x="15541" y="1251"/>
                  </a:cubicBezTo>
                  <a:cubicBezTo>
                    <a:pt x="15600" y="1258"/>
                    <a:pt x="15659" y="1261"/>
                    <a:pt x="15718" y="1261"/>
                  </a:cubicBezTo>
                  <a:cubicBezTo>
                    <a:pt x="16287" y="1261"/>
                    <a:pt x="16823" y="977"/>
                    <a:pt x="17347" y="705"/>
                  </a:cubicBezTo>
                  <a:cubicBezTo>
                    <a:pt x="17846" y="444"/>
                    <a:pt x="18328" y="192"/>
                    <a:pt x="18814" y="192"/>
                  </a:cubicBezTo>
                  <a:cubicBezTo>
                    <a:pt x="18943" y="192"/>
                    <a:pt x="19071" y="209"/>
                    <a:pt x="19200" y="249"/>
                  </a:cubicBezTo>
                  <a:cubicBezTo>
                    <a:pt x="19479" y="327"/>
                    <a:pt x="19746" y="511"/>
                    <a:pt x="20009" y="690"/>
                  </a:cubicBezTo>
                  <a:cubicBezTo>
                    <a:pt x="20361" y="930"/>
                    <a:pt x="20722" y="1173"/>
                    <a:pt x="21101" y="1173"/>
                  </a:cubicBezTo>
                  <a:cubicBezTo>
                    <a:pt x="21220" y="1173"/>
                    <a:pt x="21341" y="1149"/>
                    <a:pt x="21463" y="1094"/>
                  </a:cubicBezTo>
                  <a:lnTo>
                    <a:pt x="21390" y="921"/>
                  </a:lnTo>
                  <a:cubicBezTo>
                    <a:pt x="21294" y="964"/>
                    <a:pt x="21199" y="982"/>
                    <a:pt x="21104" y="982"/>
                  </a:cubicBezTo>
                  <a:cubicBezTo>
                    <a:pt x="20780" y="982"/>
                    <a:pt x="20456" y="764"/>
                    <a:pt x="20119" y="532"/>
                  </a:cubicBezTo>
                  <a:cubicBezTo>
                    <a:pt x="19846" y="348"/>
                    <a:pt x="19557" y="154"/>
                    <a:pt x="19253" y="65"/>
                  </a:cubicBezTo>
                  <a:cubicBezTo>
                    <a:pt x="19106" y="20"/>
                    <a:pt x="18961" y="1"/>
                    <a:pt x="18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33"/>
          <p:cNvSpPr/>
          <p:nvPr/>
        </p:nvSpPr>
        <p:spPr>
          <a:xfrm>
            <a:off x="8190357" y="1992833"/>
            <a:ext cx="345115" cy="451901"/>
          </a:xfrm>
          <a:custGeom>
            <a:avLst/>
            <a:gdLst/>
            <a:ahLst/>
            <a:cxnLst/>
            <a:rect l="l" t="t" r="r" b="b"/>
            <a:pathLst>
              <a:path w="7346" h="9619" extrusionOk="0">
                <a:moveTo>
                  <a:pt x="3654" y="2830"/>
                </a:moveTo>
                <a:cubicBezTo>
                  <a:pt x="3764" y="3282"/>
                  <a:pt x="3943" y="3649"/>
                  <a:pt x="4206" y="3933"/>
                </a:cubicBezTo>
                <a:cubicBezTo>
                  <a:pt x="4521" y="4274"/>
                  <a:pt x="5114" y="4568"/>
                  <a:pt x="5791" y="4741"/>
                </a:cubicBezTo>
                <a:cubicBezTo>
                  <a:pt x="4762" y="4909"/>
                  <a:pt x="4164" y="5287"/>
                  <a:pt x="3843" y="5928"/>
                </a:cubicBezTo>
                <a:cubicBezTo>
                  <a:pt x="3817" y="5980"/>
                  <a:pt x="3796" y="6033"/>
                  <a:pt x="3775" y="6085"/>
                </a:cubicBezTo>
                <a:cubicBezTo>
                  <a:pt x="3712" y="5938"/>
                  <a:pt x="3633" y="5802"/>
                  <a:pt x="3539" y="5676"/>
                </a:cubicBezTo>
                <a:cubicBezTo>
                  <a:pt x="3045" y="5014"/>
                  <a:pt x="2263" y="4757"/>
                  <a:pt x="1391" y="4668"/>
                </a:cubicBezTo>
                <a:cubicBezTo>
                  <a:pt x="2011" y="4500"/>
                  <a:pt x="2573" y="4248"/>
                  <a:pt x="3014" y="3812"/>
                </a:cubicBezTo>
                <a:cubicBezTo>
                  <a:pt x="3292" y="3529"/>
                  <a:pt x="3507" y="3198"/>
                  <a:pt x="3654" y="2830"/>
                </a:cubicBezTo>
                <a:close/>
                <a:moveTo>
                  <a:pt x="3765" y="0"/>
                </a:moveTo>
                <a:cubicBezTo>
                  <a:pt x="3761" y="0"/>
                  <a:pt x="3758" y="0"/>
                  <a:pt x="3754" y="0"/>
                </a:cubicBezTo>
                <a:cubicBezTo>
                  <a:pt x="3686" y="6"/>
                  <a:pt x="3633" y="58"/>
                  <a:pt x="3623" y="126"/>
                </a:cubicBezTo>
                <a:cubicBezTo>
                  <a:pt x="3565" y="720"/>
                  <a:pt x="3539" y="1313"/>
                  <a:pt x="3549" y="1912"/>
                </a:cubicBezTo>
                <a:cubicBezTo>
                  <a:pt x="3554" y="2017"/>
                  <a:pt x="3560" y="2122"/>
                  <a:pt x="3565" y="2221"/>
                </a:cubicBezTo>
                <a:cubicBezTo>
                  <a:pt x="3428" y="2757"/>
                  <a:pt x="3182" y="3250"/>
                  <a:pt x="2819" y="3607"/>
                </a:cubicBezTo>
                <a:cubicBezTo>
                  <a:pt x="2168" y="4253"/>
                  <a:pt x="1192" y="4463"/>
                  <a:pt x="168" y="4631"/>
                </a:cubicBezTo>
                <a:cubicBezTo>
                  <a:pt x="0" y="4663"/>
                  <a:pt x="21" y="4909"/>
                  <a:pt x="194" y="4915"/>
                </a:cubicBezTo>
                <a:cubicBezTo>
                  <a:pt x="285" y="4913"/>
                  <a:pt x="375" y="4912"/>
                  <a:pt x="465" y="4912"/>
                </a:cubicBezTo>
                <a:cubicBezTo>
                  <a:pt x="1611" y="4912"/>
                  <a:pt x="2719" y="5056"/>
                  <a:pt x="3308" y="5849"/>
                </a:cubicBezTo>
                <a:cubicBezTo>
                  <a:pt x="3470" y="6075"/>
                  <a:pt x="3591" y="6337"/>
                  <a:pt x="3654" y="6611"/>
                </a:cubicBezTo>
                <a:cubicBezTo>
                  <a:pt x="3623" y="7036"/>
                  <a:pt x="3707" y="7477"/>
                  <a:pt x="3785" y="7913"/>
                </a:cubicBezTo>
                <a:cubicBezTo>
                  <a:pt x="3812" y="8049"/>
                  <a:pt x="3843" y="8196"/>
                  <a:pt x="3864" y="8338"/>
                </a:cubicBezTo>
                <a:cubicBezTo>
                  <a:pt x="3880" y="8716"/>
                  <a:pt x="3880" y="9094"/>
                  <a:pt x="3869" y="9472"/>
                </a:cubicBezTo>
                <a:cubicBezTo>
                  <a:pt x="3869" y="9545"/>
                  <a:pt x="3922" y="9608"/>
                  <a:pt x="3995" y="9619"/>
                </a:cubicBezTo>
                <a:lnTo>
                  <a:pt x="4011" y="9619"/>
                </a:lnTo>
                <a:cubicBezTo>
                  <a:pt x="4080" y="9619"/>
                  <a:pt x="4137" y="9572"/>
                  <a:pt x="4153" y="9509"/>
                </a:cubicBezTo>
                <a:cubicBezTo>
                  <a:pt x="4242" y="9110"/>
                  <a:pt x="4216" y="8705"/>
                  <a:pt x="4148" y="8306"/>
                </a:cubicBezTo>
                <a:cubicBezTo>
                  <a:pt x="4132" y="8012"/>
                  <a:pt x="4111" y="7718"/>
                  <a:pt x="4085" y="7430"/>
                </a:cubicBezTo>
                <a:cubicBezTo>
                  <a:pt x="4058" y="7146"/>
                  <a:pt x="4011" y="6863"/>
                  <a:pt x="3943" y="6584"/>
                </a:cubicBezTo>
                <a:cubicBezTo>
                  <a:pt x="3964" y="6400"/>
                  <a:pt x="4016" y="6222"/>
                  <a:pt x="4095" y="6059"/>
                </a:cubicBezTo>
                <a:cubicBezTo>
                  <a:pt x="4484" y="5282"/>
                  <a:pt x="5371" y="4951"/>
                  <a:pt x="7167" y="4920"/>
                </a:cubicBezTo>
                <a:cubicBezTo>
                  <a:pt x="7345" y="4909"/>
                  <a:pt x="7345" y="4647"/>
                  <a:pt x="7167" y="4636"/>
                </a:cubicBezTo>
                <a:cubicBezTo>
                  <a:pt x="6085" y="4636"/>
                  <a:pt x="4878" y="4243"/>
                  <a:pt x="4416" y="3739"/>
                </a:cubicBezTo>
                <a:cubicBezTo>
                  <a:pt x="4101" y="3392"/>
                  <a:pt x="3906" y="2888"/>
                  <a:pt x="3854" y="2237"/>
                </a:cubicBezTo>
                <a:cubicBezTo>
                  <a:pt x="4022" y="1539"/>
                  <a:pt x="4043" y="814"/>
                  <a:pt x="3901" y="116"/>
                </a:cubicBezTo>
                <a:cubicBezTo>
                  <a:pt x="3891" y="46"/>
                  <a:pt x="3834" y="0"/>
                  <a:pt x="376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8680415" y="2494852"/>
            <a:ext cx="202531" cy="219866"/>
          </a:xfrm>
          <a:custGeom>
            <a:avLst/>
            <a:gdLst/>
            <a:ahLst/>
            <a:cxnLst/>
            <a:rect l="l" t="t" r="r" b="b"/>
            <a:pathLst>
              <a:path w="4311" h="4680" extrusionOk="0">
                <a:moveTo>
                  <a:pt x="2179" y="1215"/>
                </a:moveTo>
                <a:cubicBezTo>
                  <a:pt x="2384" y="1650"/>
                  <a:pt x="2646" y="1992"/>
                  <a:pt x="2956" y="2223"/>
                </a:cubicBezTo>
                <a:cubicBezTo>
                  <a:pt x="3056" y="2301"/>
                  <a:pt x="3161" y="2375"/>
                  <a:pt x="3276" y="2443"/>
                </a:cubicBezTo>
                <a:cubicBezTo>
                  <a:pt x="3003" y="2543"/>
                  <a:pt x="2762" y="2711"/>
                  <a:pt x="2573" y="2932"/>
                </a:cubicBezTo>
                <a:cubicBezTo>
                  <a:pt x="2426" y="3094"/>
                  <a:pt x="2300" y="3283"/>
                  <a:pt x="2205" y="3483"/>
                </a:cubicBezTo>
                <a:lnTo>
                  <a:pt x="2200" y="3457"/>
                </a:lnTo>
                <a:cubicBezTo>
                  <a:pt x="2079" y="3042"/>
                  <a:pt x="1832" y="2716"/>
                  <a:pt x="1512" y="2559"/>
                </a:cubicBezTo>
                <a:cubicBezTo>
                  <a:pt x="1344" y="2475"/>
                  <a:pt x="1160" y="2433"/>
                  <a:pt x="971" y="2422"/>
                </a:cubicBezTo>
                <a:cubicBezTo>
                  <a:pt x="1108" y="2359"/>
                  <a:pt x="1239" y="2286"/>
                  <a:pt x="1370" y="2207"/>
                </a:cubicBezTo>
                <a:cubicBezTo>
                  <a:pt x="1559" y="2091"/>
                  <a:pt x="1832" y="1902"/>
                  <a:pt x="2006" y="1624"/>
                </a:cubicBezTo>
                <a:cubicBezTo>
                  <a:pt x="2084" y="1498"/>
                  <a:pt x="2142" y="1362"/>
                  <a:pt x="2179" y="1215"/>
                </a:cubicBezTo>
                <a:close/>
                <a:moveTo>
                  <a:pt x="2070" y="1"/>
                </a:moveTo>
                <a:cubicBezTo>
                  <a:pt x="2064" y="1"/>
                  <a:pt x="2059" y="1"/>
                  <a:pt x="2053" y="2"/>
                </a:cubicBezTo>
                <a:cubicBezTo>
                  <a:pt x="1974" y="2"/>
                  <a:pt x="1916" y="65"/>
                  <a:pt x="1916" y="144"/>
                </a:cubicBezTo>
                <a:cubicBezTo>
                  <a:pt x="1916" y="243"/>
                  <a:pt x="1922" y="343"/>
                  <a:pt x="1943" y="443"/>
                </a:cubicBezTo>
                <a:cubicBezTo>
                  <a:pt x="1964" y="837"/>
                  <a:pt x="1943" y="1188"/>
                  <a:pt x="1764" y="1477"/>
                </a:cubicBezTo>
                <a:cubicBezTo>
                  <a:pt x="1654" y="1650"/>
                  <a:pt x="1486" y="1797"/>
                  <a:pt x="1218" y="1965"/>
                </a:cubicBezTo>
                <a:cubicBezTo>
                  <a:pt x="887" y="2165"/>
                  <a:pt x="530" y="2322"/>
                  <a:pt x="158" y="2422"/>
                </a:cubicBezTo>
                <a:cubicBezTo>
                  <a:pt x="0" y="2464"/>
                  <a:pt x="21" y="2695"/>
                  <a:pt x="189" y="2706"/>
                </a:cubicBezTo>
                <a:cubicBezTo>
                  <a:pt x="229" y="2708"/>
                  <a:pt x="270" y="2708"/>
                  <a:pt x="310" y="2708"/>
                </a:cubicBezTo>
                <a:cubicBezTo>
                  <a:pt x="391" y="2708"/>
                  <a:pt x="473" y="2706"/>
                  <a:pt x="557" y="2706"/>
                </a:cubicBezTo>
                <a:cubicBezTo>
                  <a:pt x="634" y="2703"/>
                  <a:pt x="710" y="2701"/>
                  <a:pt x="784" y="2701"/>
                </a:cubicBezTo>
                <a:cubicBezTo>
                  <a:pt x="1001" y="2701"/>
                  <a:pt x="1202" y="2721"/>
                  <a:pt x="1386" y="2811"/>
                </a:cubicBezTo>
                <a:cubicBezTo>
                  <a:pt x="1628" y="2937"/>
                  <a:pt x="1827" y="3199"/>
                  <a:pt x="1922" y="3535"/>
                </a:cubicBezTo>
                <a:cubicBezTo>
                  <a:pt x="1974" y="3735"/>
                  <a:pt x="2000" y="3934"/>
                  <a:pt x="2006" y="4139"/>
                </a:cubicBezTo>
                <a:cubicBezTo>
                  <a:pt x="1990" y="4276"/>
                  <a:pt x="1990" y="4417"/>
                  <a:pt x="2011" y="4554"/>
                </a:cubicBezTo>
                <a:cubicBezTo>
                  <a:pt x="2021" y="4622"/>
                  <a:pt x="2084" y="4675"/>
                  <a:pt x="2153" y="4675"/>
                </a:cubicBezTo>
                <a:lnTo>
                  <a:pt x="2158" y="4680"/>
                </a:lnTo>
                <a:cubicBezTo>
                  <a:pt x="2231" y="4675"/>
                  <a:pt x="2289" y="4612"/>
                  <a:pt x="2289" y="4538"/>
                </a:cubicBezTo>
                <a:cubicBezTo>
                  <a:pt x="2289" y="4407"/>
                  <a:pt x="2289" y="4281"/>
                  <a:pt x="2289" y="4150"/>
                </a:cubicBezTo>
                <a:cubicBezTo>
                  <a:pt x="2347" y="3766"/>
                  <a:pt x="2515" y="3409"/>
                  <a:pt x="2777" y="3121"/>
                </a:cubicBezTo>
                <a:cubicBezTo>
                  <a:pt x="3014" y="2853"/>
                  <a:pt x="3339" y="2674"/>
                  <a:pt x="3696" y="2632"/>
                </a:cubicBezTo>
                <a:cubicBezTo>
                  <a:pt x="3781" y="2653"/>
                  <a:pt x="3868" y="2663"/>
                  <a:pt x="3954" y="2663"/>
                </a:cubicBezTo>
                <a:cubicBezTo>
                  <a:pt x="4022" y="2663"/>
                  <a:pt x="4091" y="2657"/>
                  <a:pt x="4158" y="2643"/>
                </a:cubicBezTo>
                <a:cubicBezTo>
                  <a:pt x="4310" y="2611"/>
                  <a:pt x="4310" y="2391"/>
                  <a:pt x="4158" y="2359"/>
                </a:cubicBezTo>
                <a:cubicBezTo>
                  <a:pt x="4061" y="2341"/>
                  <a:pt x="3962" y="2333"/>
                  <a:pt x="3862" y="2333"/>
                </a:cubicBezTo>
                <a:cubicBezTo>
                  <a:pt x="3816" y="2333"/>
                  <a:pt x="3769" y="2335"/>
                  <a:pt x="3722" y="2338"/>
                </a:cubicBezTo>
                <a:cubicBezTo>
                  <a:pt x="3533" y="2280"/>
                  <a:pt x="3339" y="2160"/>
                  <a:pt x="3124" y="1997"/>
                </a:cubicBezTo>
                <a:cubicBezTo>
                  <a:pt x="2846" y="1792"/>
                  <a:pt x="2615" y="1477"/>
                  <a:pt x="2426" y="1073"/>
                </a:cubicBezTo>
                <a:cubicBezTo>
                  <a:pt x="2326" y="863"/>
                  <a:pt x="2258" y="637"/>
                  <a:pt x="2221" y="406"/>
                </a:cubicBezTo>
                <a:cubicBezTo>
                  <a:pt x="2216" y="317"/>
                  <a:pt x="2210" y="222"/>
                  <a:pt x="2200" y="133"/>
                </a:cubicBezTo>
                <a:cubicBezTo>
                  <a:pt x="2195" y="60"/>
                  <a:pt x="2141" y="1"/>
                  <a:pt x="207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26"/>
        <p:cNvGrpSpPr/>
        <p:nvPr/>
      </p:nvGrpSpPr>
      <p:grpSpPr>
        <a:xfrm>
          <a:off x="0" y="0"/>
          <a:ext cx="0" cy="0"/>
          <a:chOff x="0" y="0"/>
          <a:chExt cx="0" cy="0"/>
        </a:xfrm>
      </p:grpSpPr>
      <p:grpSp>
        <p:nvGrpSpPr>
          <p:cNvPr id="527" name="Google Shape;527;p34"/>
          <p:cNvGrpSpPr/>
          <p:nvPr/>
        </p:nvGrpSpPr>
        <p:grpSpPr>
          <a:xfrm>
            <a:off x="-1211202" y="193033"/>
            <a:ext cx="2185272" cy="3399208"/>
            <a:chOff x="-1260777" y="1126258"/>
            <a:chExt cx="2185272" cy="3399208"/>
          </a:xfrm>
        </p:grpSpPr>
        <p:grpSp>
          <p:nvGrpSpPr>
            <p:cNvPr id="528" name="Google Shape;528;p34"/>
            <p:cNvGrpSpPr/>
            <p:nvPr/>
          </p:nvGrpSpPr>
          <p:grpSpPr>
            <a:xfrm>
              <a:off x="-1260777" y="1375605"/>
              <a:ext cx="1877937" cy="3149861"/>
              <a:chOff x="9527900" y="2295384"/>
              <a:chExt cx="1528766" cy="2564198"/>
            </a:xfrm>
          </p:grpSpPr>
          <p:sp>
            <p:nvSpPr>
              <p:cNvPr id="529" name="Google Shape;529;p34"/>
              <p:cNvSpPr/>
              <p:nvPr/>
            </p:nvSpPr>
            <p:spPr>
              <a:xfrm>
                <a:off x="9527900" y="2295384"/>
                <a:ext cx="1528766" cy="2564198"/>
              </a:xfrm>
              <a:custGeom>
                <a:avLst/>
                <a:gdLst/>
                <a:ahLst/>
                <a:cxnLst/>
                <a:rect l="l" t="t" r="r" b="b"/>
                <a:pathLst>
                  <a:path w="47279" h="79301" extrusionOk="0">
                    <a:moveTo>
                      <a:pt x="3371" y="1"/>
                    </a:moveTo>
                    <a:lnTo>
                      <a:pt x="0" y="77725"/>
                    </a:lnTo>
                    <a:lnTo>
                      <a:pt x="43515" y="79301"/>
                    </a:lnTo>
                    <a:lnTo>
                      <a:pt x="47279" y="1209"/>
                    </a:lnTo>
                    <a:lnTo>
                      <a:pt x="337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4"/>
              <p:cNvSpPr/>
              <p:nvPr/>
            </p:nvSpPr>
            <p:spPr>
              <a:xfrm>
                <a:off x="9591211" y="2345665"/>
                <a:ext cx="1413848" cy="2462989"/>
              </a:xfrm>
              <a:custGeom>
                <a:avLst/>
                <a:gdLst/>
                <a:ahLst/>
                <a:cxnLst/>
                <a:rect l="l" t="t" r="r" b="b"/>
                <a:pathLst>
                  <a:path w="43725" h="76171" extrusionOk="0">
                    <a:moveTo>
                      <a:pt x="3245" y="399"/>
                    </a:moveTo>
                    <a:lnTo>
                      <a:pt x="43326" y="1885"/>
                    </a:lnTo>
                    <a:lnTo>
                      <a:pt x="39729" y="75777"/>
                    </a:lnTo>
                    <a:lnTo>
                      <a:pt x="400" y="74349"/>
                    </a:lnTo>
                    <a:lnTo>
                      <a:pt x="3245" y="399"/>
                    </a:lnTo>
                    <a:close/>
                    <a:moveTo>
                      <a:pt x="2883" y="0"/>
                    </a:moveTo>
                    <a:lnTo>
                      <a:pt x="2883" y="5"/>
                    </a:lnTo>
                    <a:lnTo>
                      <a:pt x="2867" y="383"/>
                    </a:lnTo>
                    <a:lnTo>
                      <a:pt x="17" y="74338"/>
                    </a:lnTo>
                    <a:lnTo>
                      <a:pt x="1" y="74716"/>
                    </a:lnTo>
                    <a:lnTo>
                      <a:pt x="384" y="74732"/>
                    </a:lnTo>
                    <a:lnTo>
                      <a:pt x="39714" y="76155"/>
                    </a:lnTo>
                    <a:lnTo>
                      <a:pt x="40092" y="76170"/>
                    </a:lnTo>
                    <a:lnTo>
                      <a:pt x="40107" y="75792"/>
                    </a:lnTo>
                    <a:lnTo>
                      <a:pt x="43704" y="1901"/>
                    </a:lnTo>
                    <a:lnTo>
                      <a:pt x="43725" y="1517"/>
                    </a:lnTo>
                    <a:lnTo>
                      <a:pt x="43342" y="1502"/>
                    </a:lnTo>
                    <a:lnTo>
                      <a:pt x="3261" y="16"/>
                    </a:lnTo>
                    <a:lnTo>
                      <a:pt x="288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4"/>
              <p:cNvSpPr/>
              <p:nvPr/>
            </p:nvSpPr>
            <p:spPr>
              <a:xfrm>
                <a:off x="9815129" y="3005363"/>
                <a:ext cx="988093" cy="41971"/>
              </a:xfrm>
              <a:custGeom>
                <a:avLst/>
                <a:gdLst/>
                <a:ahLst/>
                <a:cxnLst/>
                <a:rect l="l" t="t" r="r" b="b"/>
                <a:pathLst>
                  <a:path w="30558" h="1298" extrusionOk="0">
                    <a:moveTo>
                      <a:pt x="11" y="0"/>
                    </a:moveTo>
                    <a:lnTo>
                      <a:pt x="1" y="189"/>
                    </a:lnTo>
                    <a:lnTo>
                      <a:pt x="30552" y="1297"/>
                    </a:lnTo>
                    <a:lnTo>
                      <a:pt x="30557" y="1108"/>
                    </a:lnTo>
                    <a:lnTo>
                      <a:pt x="1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4"/>
              <p:cNvSpPr/>
              <p:nvPr/>
            </p:nvSpPr>
            <p:spPr>
              <a:xfrm>
                <a:off x="9807336" y="3222331"/>
                <a:ext cx="988061" cy="41971"/>
              </a:xfrm>
              <a:custGeom>
                <a:avLst/>
                <a:gdLst/>
                <a:ahLst/>
                <a:cxnLst/>
                <a:rect l="l" t="t" r="r" b="b"/>
                <a:pathLst>
                  <a:path w="30557" h="1298" extrusionOk="0">
                    <a:moveTo>
                      <a:pt x="6" y="0"/>
                    </a:moveTo>
                    <a:lnTo>
                      <a:pt x="0" y="189"/>
                    </a:lnTo>
                    <a:lnTo>
                      <a:pt x="30546" y="1297"/>
                    </a:lnTo>
                    <a:lnTo>
                      <a:pt x="30557" y="1108"/>
                    </a:lnTo>
                    <a:lnTo>
                      <a:pt x="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4"/>
              <p:cNvSpPr/>
              <p:nvPr/>
            </p:nvSpPr>
            <p:spPr>
              <a:xfrm>
                <a:off x="9799511" y="3439298"/>
                <a:ext cx="987931" cy="41938"/>
              </a:xfrm>
              <a:custGeom>
                <a:avLst/>
                <a:gdLst/>
                <a:ahLst/>
                <a:cxnLst/>
                <a:rect l="l" t="t" r="r" b="b"/>
                <a:pathLst>
                  <a:path w="30553" h="1297" extrusionOk="0">
                    <a:moveTo>
                      <a:pt x="6" y="0"/>
                    </a:moveTo>
                    <a:lnTo>
                      <a:pt x="1" y="194"/>
                    </a:lnTo>
                    <a:lnTo>
                      <a:pt x="30547" y="1297"/>
                    </a:lnTo>
                    <a:lnTo>
                      <a:pt x="30552" y="1108"/>
                    </a:lnTo>
                    <a:lnTo>
                      <a:pt x="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4"/>
              <p:cNvSpPr/>
              <p:nvPr/>
            </p:nvSpPr>
            <p:spPr>
              <a:xfrm>
                <a:off x="9791718" y="3656233"/>
                <a:ext cx="987899" cy="41971"/>
              </a:xfrm>
              <a:custGeom>
                <a:avLst/>
                <a:gdLst/>
                <a:ahLst/>
                <a:cxnLst/>
                <a:rect l="l" t="t" r="r" b="b"/>
                <a:pathLst>
                  <a:path w="30552" h="1298" extrusionOk="0">
                    <a:moveTo>
                      <a:pt x="6" y="1"/>
                    </a:moveTo>
                    <a:lnTo>
                      <a:pt x="0" y="195"/>
                    </a:lnTo>
                    <a:lnTo>
                      <a:pt x="30546" y="1298"/>
                    </a:lnTo>
                    <a:lnTo>
                      <a:pt x="30552" y="1109"/>
                    </a:lnTo>
                    <a:lnTo>
                      <a:pt x="6"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a:off x="9783732" y="3873363"/>
                <a:ext cx="988093" cy="41809"/>
              </a:xfrm>
              <a:custGeom>
                <a:avLst/>
                <a:gdLst/>
                <a:ahLst/>
                <a:cxnLst/>
                <a:rect l="l" t="t" r="r" b="b"/>
                <a:pathLst>
                  <a:path w="30558" h="1293" extrusionOk="0">
                    <a:moveTo>
                      <a:pt x="11" y="1"/>
                    </a:moveTo>
                    <a:lnTo>
                      <a:pt x="1" y="190"/>
                    </a:lnTo>
                    <a:lnTo>
                      <a:pt x="30547" y="1292"/>
                    </a:lnTo>
                    <a:lnTo>
                      <a:pt x="30557" y="1103"/>
                    </a:lnTo>
                    <a:lnTo>
                      <a:pt x="1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4"/>
              <p:cNvSpPr/>
              <p:nvPr/>
            </p:nvSpPr>
            <p:spPr>
              <a:xfrm>
                <a:off x="9775939" y="4090330"/>
                <a:ext cx="987899" cy="41971"/>
              </a:xfrm>
              <a:custGeom>
                <a:avLst/>
                <a:gdLst/>
                <a:ahLst/>
                <a:cxnLst/>
                <a:rect l="l" t="t" r="r" b="b"/>
                <a:pathLst>
                  <a:path w="30552" h="1298" extrusionOk="0">
                    <a:moveTo>
                      <a:pt x="5" y="1"/>
                    </a:moveTo>
                    <a:lnTo>
                      <a:pt x="0" y="190"/>
                    </a:lnTo>
                    <a:lnTo>
                      <a:pt x="30546" y="1298"/>
                    </a:lnTo>
                    <a:lnTo>
                      <a:pt x="30551" y="1103"/>
                    </a:lnTo>
                    <a:lnTo>
                      <a:pt x="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4"/>
              <p:cNvSpPr/>
              <p:nvPr/>
            </p:nvSpPr>
            <p:spPr>
              <a:xfrm>
                <a:off x="9768114" y="4307298"/>
                <a:ext cx="987899" cy="41971"/>
              </a:xfrm>
              <a:custGeom>
                <a:avLst/>
                <a:gdLst/>
                <a:ahLst/>
                <a:cxnLst/>
                <a:rect l="l" t="t" r="r" b="b"/>
                <a:pathLst>
                  <a:path w="30552" h="1298" extrusionOk="0">
                    <a:moveTo>
                      <a:pt x="6" y="1"/>
                    </a:moveTo>
                    <a:lnTo>
                      <a:pt x="1" y="190"/>
                    </a:lnTo>
                    <a:lnTo>
                      <a:pt x="30547" y="1297"/>
                    </a:lnTo>
                    <a:lnTo>
                      <a:pt x="30552" y="1103"/>
                    </a:lnTo>
                    <a:lnTo>
                      <a:pt x="6"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4"/>
              <p:cNvSpPr/>
              <p:nvPr/>
            </p:nvSpPr>
            <p:spPr>
              <a:xfrm>
                <a:off x="9760127" y="4524265"/>
                <a:ext cx="988093" cy="41971"/>
              </a:xfrm>
              <a:custGeom>
                <a:avLst/>
                <a:gdLst/>
                <a:ahLst/>
                <a:cxnLst/>
                <a:rect l="l" t="t" r="r" b="b"/>
                <a:pathLst>
                  <a:path w="30558" h="1298" extrusionOk="0">
                    <a:moveTo>
                      <a:pt x="11" y="0"/>
                    </a:moveTo>
                    <a:lnTo>
                      <a:pt x="1" y="189"/>
                    </a:lnTo>
                    <a:lnTo>
                      <a:pt x="30552" y="1297"/>
                    </a:lnTo>
                    <a:lnTo>
                      <a:pt x="30557" y="1108"/>
                    </a:lnTo>
                    <a:lnTo>
                      <a:pt x="1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9" name="Google Shape;539;p34"/>
            <p:cNvSpPr/>
            <p:nvPr/>
          </p:nvSpPr>
          <p:spPr>
            <a:xfrm rot="9887767">
              <a:off x="257436" y="1185635"/>
              <a:ext cx="565881" cy="847127"/>
            </a:xfrm>
            <a:custGeom>
              <a:avLst/>
              <a:gdLst/>
              <a:ahLst/>
              <a:cxnLst/>
              <a:rect l="l" t="t" r="r" b="b"/>
              <a:pathLst>
                <a:path w="7849" h="11750" extrusionOk="0">
                  <a:moveTo>
                    <a:pt x="2988" y="0"/>
                  </a:moveTo>
                  <a:lnTo>
                    <a:pt x="0" y="10348"/>
                  </a:lnTo>
                  <a:cubicBezTo>
                    <a:pt x="34" y="10469"/>
                    <a:pt x="127" y="10517"/>
                    <a:pt x="234" y="10517"/>
                  </a:cubicBezTo>
                  <a:cubicBezTo>
                    <a:pt x="256" y="10517"/>
                    <a:pt x="279" y="10515"/>
                    <a:pt x="302" y="10511"/>
                  </a:cubicBezTo>
                  <a:cubicBezTo>
                    <a:pt x="388" y="10500"/>
                    <a:pt x="476" y="10477"/>
                    <a:pt x="560" y="10477"/>
                  </a:cubicBezTo>
                  <a:cubicBezTo>
                    <a:pt x="607" y="10477"/>
                    <a:pt x="654" y="10484"/>
                    <a:pt x="698" y="10505"/>
                  </a:cubicBezTo>
                  <a:cubicBezTo>
                    <a:pt x="860" y="10581"/>
                    <a:pt x="913" y="10837"/>
                    <a:pt x="1070" y="10924"/>
                  </a:cubicBezTo>
                  <a:cubicBezTo>
                    <a:pt x="1112" y="10947"/>
                    <a:pt x="1156" y="10956"/>
                    <a:pt x="1202" y="10956"/>
                  </a:cubicBezTo>
                  <a:cubicBezTo>
                    <a:pt x="1394" y="10956"/>
                    <a:pt x="1615" y="10794"/>
                    <a:pt x="1811" y="10794"/>
                  </a:cubicBezTo>
                  <a:cubicBezTo>
                    <a:pt x="1842" y="10794"/>
                    <a:pt x="1872" y="10798"/>
                    <a:pt x="1901" y="10807"/>
                  </a:cubicBezTo>
                  <a:cubicBezTo>
                    <a:pt x="2116" y="10877"/>
                    <a:pt x="2203" y="11180"/>
                    <a:pt x="2413" y="11261"/>
                  </a:cubicBezTo>
                  <a:cubicBezTo>
                    <a:pt x="2452" y="11277"/>
                    <a:pt x="2493" y="11283"/>
                    <a:pt x="2535" y="11283"/>
                  </a:cubicBezTo>
                  <a:cubicBezTo>
                    <a:pt x="2718" y="11283"/>
                    <a:pt x="2921" y="11163"/>
                    <a:pt x="3104" y="11163"/>
                  </a:cubicBezTo>
                  <a:cubicBezTo>
                    <a:pt x="3146" y="11163"/>
                    <a:pt x="3187" y="11170"/>
                    <a:pt x="3226" y="11185"/>
                  </a:cubicBezTo>
                  <a:cubicBezTo>
                    <a:pt x="3453" y="11278"/>
                    <a:pt x="3535" y="11650"/>
                    <a:pt x="3773" y="11709"/>
                  </a:cubicBezTo>
                  <a:cubicBezTo>
                    <a:pt x="3796" y="11714"/>
                    <a:pt x="3819" y="11716"/>
                    <a:pt x="3842" y="11716"/>
                  </a:cubicBezTo>
                  <a:cubicBezTo>
                    <a:pt x="3949" y="11716"/>
                    <a:pt x="4057" y="11670"/>
                    <a:pt x="4162" y="11650"/>
                  </a:cubicBezTo>
                  <a:cubicBezTo>
                    <a:pt x="4210" y="11642"/>
                    <a:pt x="4265" y="11633"/>
                    <a:pt x="4318" y="11633"/>
                  </a:cubicBezTo>
                  <a:cubicBezTo>
                    <a:pt x="4407" y="11633"/>
                    <a:pt x="4487" y="11658"/>
                    <a:pt x="4505" y="11749"/>
                  </a:cubicBezTo>
                  <a:lnTo>
                    <a:pt x="7848" y="1285"/>
                  </a:lnTo>
                  <a:cubicBezTo>
                    <a:pt x="7787" y="1148"/>
                    <a:pt x="7670" y="1115"/>
                    <a:pt x="7533" y="1115"/>
                  </a:cubicBezTo>
                  <a:cubicBezTo>
                    <a:pt x="7407" y="1115"/>
                    <a:pt x="7263" y="1144"/>
                    <a:pt x="7131" y="1144"/>
                  </a:cubicBezTo>
                  <a:cubicBezTo>
                    <a:pt x="7024" y="1144"/>
                    <a:pt x="6925" y="1125"/>
                    <a:pt x="6848" y="1058"/>
                  </a:cubicBezTo>
                  <a:cubicBezTo>
                    <a:pt x="6761" y="977"/>
                    <a:pt x="6703" y="849"/>
                    <a:pt x="6604" y="797"/>
                  </a:cubicBezTo>
                  <a:cubicBezTo>
                    <a:pt x="6572" y="781"/>
                    <a:pt x="6540" y="775"/>
                    <a:pt x="6506" y="775"/>
                  </a:cubicBezTo>
                  <a:cubicBezTo>
                    <a:pt x="6326" y="775"/>
                    <a:pt x="6119" y="959"/>
                    <a:pt x="5933" y="959"/>
                  </a:cubicBezTo>
                  <a:cubicBezTo>
                    <a:pt x="5916" y="959"/>
                    <a:pt x="5900" y="957"/>
                    <a:pt x="5883" y="954"/>
                  </a:cubicBezTo>
                  <a:cubicBezTo>
                    <a:pt x="5647" y="903"/>
                    <a:pt x="5516" y="512"/>
                    <a:pt x="5304" y="512"/>
                  </a:cubicBezTo>
                  <a:cubicBezTo>
                    <a:pt x="5276" y="512"/>
                    <a:pt x="5246" y="519"/>
                    <a:pt x="5215" y="535"/>
                  </a:cubicBezTo>
                  <a:cubicBezTo>
                    <a:pt x="5151" y="570"/>
                    <a:pt x="5098" y="634"/>
                    <a:pt x="5034" y="663"/>
                  </a:cubicBezTo>
                  <a:cubicBezTo>
                    <a:pt x="5003" y="679"/>
                    <a:pt x="4973" y="686"/>
                    <a:pt x="4944" y="686"/>
                  </a:cubicBezTo>
                  <a:cubicBezTo>
                    <a:pt x="4763" y="686"/>
                    <a:pt x="4635" y="403"/>
                    <a:pt x="4459" y="303"/>
                  </a:cubicBezTo>
                  <a:cubicBezTo>
                    <a:pt x="4400" y="270"/>
                    <a:pt x="4337" y="258"/>
                    <a:pt x="4272" y="258"/>
                  </a:cubicBezTo>
                  <a:cubicBezTo>
                    <a:pt x="4104" y="258"/>
                    <a:pt x="3921" y="337"/>
                    <a:pt x="3750" y="349"/>
                  </a:cubicBezTo>
                  <a:cubicBezTo>
                    <a:pt x="3731" y="350"/>
                    <a:pt x="3711" y="351"/>
                    <a:pt x="3692" y="351"/>
                  </a:cubicBezTo>
                  <a:cubicBezTo>
                    <a:pt x="3432" y="351"/>
                    <a:pt x="3107" y="243"/>
                    <a:pt x="2988" y="0"/>
                  </a:cubicBezTo>
                  <a:close/>
                </a:path>
              </a:pathLst>
            </a:custGeom>
            <a:solidFill>
              <a:srgbClr val="DB6B34">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34"/>
          <p:cNvGrpSpPr/>
          <p:nvPr/>
        </p:nvGrpSpPr>
        <p:grpSpPr>
          <a:xfrm>
            <a:off x="-142209" y="2434282"/>
            <a:ext cx="2527650" cy="2516192"/>
            <a:chOff x="8423991" y="29907"/>
            <a:chExt cx="2527650" cy="2516192"/>
          </a:xfrm>
        </p:grpSpPr>
        <p:sp>
          <p:nvSpPr>
            <p:cNvPr id="541" name="Google Shape;541;p34"/>
            <p:cNvSpPr/>
            <p:nvPr/>
          </p:nvSpPr>
          <p:spPr>
            <a:xfrm>
              <a:off x="8423991" y="29907"/>
              <a:ext cx="2527650" cy="2516192"/>
            </a:xfrm>
            <a:custGeom>
              <a:avLst/>
              <a:gdLst/>
              <a:ahLst/>
              <a:cxnLst/>
              <a:rect l="l" t="t" r="r" b="b"/>
              <a:pathLst>
                <a:path w="54931" h="54682" extrusionOk="0">
                  <a:moveTo>
                    <a:pt x="46614" y="0"/>
                  </a:moveTo>
                  <a:cubicBezTo>
                    <a:pt x="46494" y="0"/>
                    <a:pt x="46373" y="7"/>
                    <a:pt x="46252" y="21"/>
                  </a:cubicBezTo>
                  <a:lnTo>
                    <a:pt x="3000" y="5346"/>
                  </a:lnTo>
                  <a:cubicBezTo>
                    <a:pt x="1256" y="5543"/>
                    <a:pt x="0" y="7119"/>
                    <a:pt x="198" y="8863"/>
                  </a:cubicBezTo>
                  <a:lnTo>
                    <a:pt x="5320" y="51859"/>
                  </a:lnTo>
                  <a:cubicBezTo>
                    <a:pt x="5503" y="53482"/>
                    <a:pt x="6880" y="54681"/>
                    <a:pt x="8475" y="54681"/>
                  </a:cubicBezTo>
                  <a:cubicBezTo>
                    <a:pt x="8595" y="54681"/>
                    <a:pt x="8715" y="54675"/>
                    <a:pt x="8837" y="54661"/>
                  </a:cubicBezTo>
                  <a:lnTo>
                    <a:pt x="51931" y="50051"/>
                  </a:lnTo>
                  <a:cubicBezTo>
                    <a:pt x="53675" y="49853"/>
                    <a:pt x="54931" y="48278"/>
                    <a:pt x="54733" y="46534"/>
                  </a:cubicBezTo>
                  <a:lnTo>
                    <a:pt x="49774" y="2823"/>
                  </a:lnTo>
                  <a:cubicBezTo>
                    <a:pt x="49591" y="1200"/>
                    <a:pt x="48214" y="0"/>
                    <a:pt x="46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4"/>
            <p:cNvSpPr/>
            <p:nvPr/>
          </p:nvSpPr>
          <p:spPr>
            <a:xfrm>
              <a:off x="8548003" y="178123"/>
              <a:ext cx="2279629" cy="2252664"/>
            </a:xfrm>
            <a:custGeom>
              <a:avLst/>
              <a:gdLst/>
              <a:ahLst/>
              <a:cxnLst/>
              <a:rect l="l" t="t" r="r" b="b"/>
              <a:pathLst>
                <a:path w="49541" h="48955" extrusionOk="0">
                  <a:moveTo>
                    <a:pt x="43216" y="0"/>
                  </a:moveTo>
                  <a:cubicBezTo>
                    <a:pt x="43032" y="0"/>
                    <a:pt x="42841" y="41"/>
                    <a:pt x="42655" y="131"/>
                  </a:cubicBezTo>
                  <a:cubicBezTo>
                    <a:pt x="42016" y="445"/>
                    <a:pt x="41504" y="782"/>
                    <a:pt x="40202" y="927"/>
                  </a:cubicBezTo>
                  <a:cubicBezTo>
                    <a:pt x="39895" y="962"/>
                    <a:pt x="39629" y="977"/>
                    <a:pt x="39392" y="977"/>
                  </a:cubicBezTo>
                  <a:cubicBezTo>
                    <a:pt x="38136" y="977"/>
                    <a:pt x="37700" y="564"/>
                    <a:pt x="36447" y="564"/>
                  </a:cubicBezTo>
                  <a:cubicBezTo>
                    <a:pt x="36211" y="564"/>
                    <a:pt x="35945" y="578"/>
                    <a:pt x="35639" y="613"/>
                  </a:cubicBezTo>
                  <a:cubicBezTo>
                    <a:pt x="33401" y="863"/>
                    <a:pt x="33499" y="1689"/>
                    <a:pt x="31261" y="1939"/>
                  </a:cubicBezTo>
                  <a:cubicBezTo>
                    <a:pt x="30953" y="1974"/>
                    <a:pt x="30685" y="1989"/>
                    <a:pt x="30447" y="1989"/>
                  </a:cubicBezTo>
                  <a:cubicBezTo>
                    <a:pt x="29192" y="1989"/>
                    <a:pt x="28760" y="1577"/>
                    <a:pt x="27498" y="1577"/>
                  </a:cubicBezTo>
                  <a:cubicBezTo>
                    <a:pt x="27263" y="1577"/>
                    <a:pt x="27000" y="1591"/>
                    <a:pt x="26698" y="1625"/>
                  </a:cubicBezTo>
                  <a:cubicBezTo>
                    <a:pt x="24465" y="1881"/>
                    <a:pt x="24558" y="2700"/>
                    <a:pt x="22326" y="2956"/>
                  </a:cubicBezTo>
                  <a:cubicBezTo>
                    <a:pt x="22019" y="2991"/>
                    <a:pt x="21753" y="3006"/>
                    <a:pt x="21516" y="3006"/>
                  </a:cubicBezTo>
                  <a:cubicBezTo>
                    <a:pt x="20259" y="3006"/>
                    <a:pt x="19824" y="2592"/>
                    <a:pt x="18571" y="2592"/>
                  </a:cubicBezTo>
                  <a:cubicBezTo>
                    <a:pt x="18334" y="2592"/>
                    <a:pt x="18069" y="2607"/>
                    <a:pt x="17763" y="2642"/>
                  </a:cubicBezTo>
                  <a:cubicBezTo>
                    <a:pt x="15530" y="2892"/>
                    <a:pt x="15623" y="3718"/>
                    <a:pt x="13391" y="3968"/>
                  </a:cubicBezTo>
                  <a:cubicBezTo>
                    <a:pt x="13084" y="4003"/>
                    <a:pt x="12818" y="4017"/>
                    <a:pt x="12581" y="4017"/>
                  </a:cubicBezTo>
                  <a:cubicBezTo>
                    <a:pt x="11325" y="4017"/>
                    <a:pt x="10893" y="3604"/>
                    <a:pt x="9638" y="3604"/>
                  </a:cubicBezTo>
                  <a:cubicBezTo>
                    <a:pt x="9401" y="3604"/>
                    <a:pt x="9134" y="3619"/>
                    <a:pt x="8827" y="3654"/>
                  </a:cubicBezTo>
                  <a:cubicBezTo>
                    <a:pt x="6595" y="3910"/>
                    <a:pt x="6688" y="4729"/>
                    <a:pt x="4456" y="4985"/>
                  </a:cubicBezTo>
                  <a:cubicBezTo>
                    <a:pt x="4152" y="5019"/>
                    <a:pt x="3888" y="5033"/>
                    <a:pt x="3653" y="5033"/>
                  </a:cubicBezTo>
                  <a:cubicBezTo>
                    <a:pt x="2879" y="5033"/>
                    <a:pt x="2417" y="4879"/>
                    <a:pt x="1886" y="4758"/>
                  </a:cubicBezTo>
                  <a:cubicBezTo>
                    <a:pt x="1787" y="4736"/>
                    <a:pt x="1689" y="4725"/>
                    <a:pt x="1594" y="4725"/>
                  </a:cubicBezTo>
                  <a:cubicBezTo>
                    <a:pt x="676" y="4725"/>
                    <a:pt x="0" y="5710"/>
                    <a:pt x="427" y="6595"/>
                  </a:cubicBezTo>
                  <a:cubicBezTo>
                    <a:pt x="735" y="7235"/>
                    <a:pt x="1078" y="7746"/>
                    <a:pt x="1223" y="9049"/>
                  </a:cubicBezTo>
                  <a:cubicBezTo>
                    <a:pt x="1473" y="11281"/>
                    <a:pt x="654" y="11380"/>
                    <a:pt x="904" y="13612"/>
                  </a:cubicBezTo>
                  <a:cubicBezTo>
                    <a:pt x="1160" y="15844"/>
                    <a:pt x="1979" y="15751"/>
                    <a:pt x="2235" y="17990"/>
                  </a:cubicBezTo>
                  <a:cubicBezTo>
                    <a:pt x="2491" y="20222"/>
                    <a:pt x="1665" y="20315"/>
                    <a:pt x="1921" y="22547"/>
                  </a:cubicBezTo>
                  <a:cubicBezTo>
                    <a:pt x="2177" y="24785"/>
                    <a:pt x="2997" y="24692"/>
                    <a:pt x="3247" y="26925"/>
                  </a:cubicBezTo>
                  <a:cubicBezTo>
                    <a:pt x="3502" y="29163"/>
                    <a:pt x="2683" y="29250"/>
                    <a:pt x="2933" y="31488"/>
                  </a:cubicBezTo>
                  <a:cubicBezTo>
                    <a:pt x="3188" y="33721"/>
                    <a:pt x="4008" y="33622"/>
                    <a:pt x="4264" y="35860"/>
                  </a:cubicBezTo>
                  <a:cubicBezTo>
                    <a:pt x="4514" y="38098"/>
                    <a:pt x="3694" y="38185"/>
                    <a:pt x="3950" y="40424"/>
                  </a:cubicBezTo>
                  <a:cubicBezTo>
                    <a:pt x="4200" y="42656"/>
                    <a:pt x="5025" y="42563"/>
                    <a:pt x="5275" y="44795"/>
                  </a:cubicBezTo>
                  <a:cubicBezTo>
                    <a:pt x="5421" y="46092"/>
                    <a:pt x="5206" y="46667"/>
                    <a:pt x="5049" y="47359"/>
                  </a:cubicBezTo>
                  <a:cubicBezTo>
                    <a:pt x="4856" y="48216"/>
                    <a:pt x="5539" y="48954"/>
                    <a:pt x="6325" y="48954"/>
                  </a:cubicBezTo>
                  <a:cubicBezTo>
                    <a:pt x="6510" y="48954"/>
                    <a:pt x="6700" y="48914"/>
                    <a:pt x="6886" y="48824"/>
                  </a:cubicBezTo>
                  <a:cubicBezTo>
                    <a:pt x="7525" y="48516"/>
                    <a:pt x="8043" y="48173"/>
                    <a:pt x="9339" y="48027"/>
                  </a:cubicBezTo>
                  <a:cubicBezTo>
                    <a:pt x="9641" y="47994"/>
                    <a:pt x="9905" y="47979"/>
                    <a:pt x="10140" y="47979"/>
                  </a:cubicBezTo>
                  <a:cubicBezTo>
                    <a:pt x="11402" y="47979"/>
                    <a:pt x="11837" y="48392"/>
                    <a:pt x="13090" y="48392"/>
                  </a:cubicBezTo>
                  <a:cubicBezTo>
                    <a:pt x="13328" y="48392"/>
                    <a:pt x="13595" y="48377"/>
                    <a:pt x="13902" y="48341"/>
                  </a:cubicBezTo>
                  <a:cubicBezTo>
                    <a:pt x="16141" y="48091"/>
                    <a:pt x="16042" y="47266"/>
                    <a:pt x="18280" y="47016"/>
                  </a:cubicBezTo>
                  <a:cubicBezTo>
                    <a:pt x="18589" y="46981"/>
                    <a:pt x="18856" y="46966"/>
                    <a:pt x="19095" y="46966"/>
                  </a:cubicBezTo>
                  <a:cubicBezTo>
                    <a:pt x="20351" y="46966"/>
                    <a:pt x="20786" y="47378"/>
                    <a:pt x="22045" y="47378"/>
                  </a:cubicBezTo>
                  <a:cubicBezTo>
                    <a:pt x="22279" y="47378"/>
                    <a:pt x="22542" y="47364"/>
                    <a:pt x="22843" y="47330"/>
                  </a:cubicBezTo>
                  <a:cubicBezTo>
                    <a:pt x="25076" y="47074"/>
                    <a:pt x="24983" y="46254"/>
                    <a:pt x="27215" y="45999"/>
                  </a:cubicBezTo>
                  <a:cubicBezTo>
                    <a:pt x="27518" y="45965"/>
                    <a:pt x="27781" y="45951"/>
                    <a:pt x="28016" y="45951"/>
                  </a:cubicBezTo>
                  <a:cubicBezTo>
                    <a:pt x="29278" y="45951"/>
                    <a:pt x="29713" y="46363"/>
                    <a:pt x="30966" y="46363"/>
                  </a:cubicBezTo>
                  <a:cubicBezTo>
                    <a:pt x="31204" y="46363"/>
                    <a:pt x="31471" y="46348"/>
                    <a:pt x="31779" y="46313"/>
                  </a:cubicBezTo>
                  <a:cubicBezTo>
                    <a:pt x="34011" y="46063"/>
                    <a:pt x="33918" y="45243"/>
                    <a:pt x="36150" y="44987"/>
                  </a:cubicBezTo>
                  <a:cubicBezTo>
                    <a:pt x="36457" y="44952"/>
                    <a:pt x="36724" y="44937"/>
                    <a:pt x="36961" y="44937"/>
                  </a:cubicBezTo>
                  <a:cubicBezTo>
                    <a:pt x="38217" y="44937"/>
                    <a:pt x="38652" y="45351"/>
                    <a:pt x="39905" y="45351"/>
                  </a:cubicBezTo>
                  <a:cubicBezTo>
                    <a:pt x="40142" y="45351"/>
                    <a:pt x="40408" y="45336"/>
                    <a:pt x="40714" y="45301"/>
                  </a:cubicBezTo>
                  <a:cubicBezTo>
                    <a:pt x="42946" y="45045"/>
                    <a:pt x="42853" y="44226"/>
                    <a:pt x="45091" y="43970"/>
                  </a:cubicBezTo>
                  <a:cubicBezTo>
                    <a:pt x="45394" y="43936"/>
                    <a:pt x="45657" y="43922"/>
                    <a:pt x="45891" y="43922"/>
                  </a:cubicBezTo>
                  <a:cubicBezTo>
                    <a:pt x="46662" y="43922"/>
                    <a:pt x="47125" y="44076"/>
                    <a:pt x="47655" y="44196"/>
                  </a:cubicBezTo>
                  <a:cubicBezTo>
                    <a:pt x="47755" y="44219"/>
                    <a:pt x="47853" y="44230"/>
                    <a:pt x="47949" y="44230"/>
                  </a:cubicBezTo>
                  <a:cubicBezTo>
                    <a:pt x="48866" y="44230"/>
                    <a:pt x="49541" y="43249"/>
                    <a:pt x="49114" y="42359"/>
                  </a:cubicBezTo>
                  <a:cubicBezTo>
                    <a:pt x="48806" y="41720"/>
                    <a:pt x="48469" y="41208"/>
                    <a:pt x="48324" y="39906"/>
                  </a:cubicBezTo>
                  <a:cubicBezTo>
                    <a:pt x="48068" y="37668"/>
                    <a:pt x="48887" y="37581"/>
                    <a:pt x="48637" y="35343"/>
                  </a:cubicBezTo>
                  <a:cubicBezTo>
                    <a:pt x="48382" y="33110"/>
                    <a:pt x="47562" y="33209"/>
                    <a:pt x="47306" y="30971"/>
                  </a:cubicBezTo>
                  <a:cubicBezTo>
                    <a:pt x="47056" y="28733"/>
                    <a:pt x="47876" y="28640"/>
                    <a:pt x="47620" y="26407"/>
                  </a:cubicBezTo>
                  <a:cubicBezTo>
                    <a:pt x="47370" y="24169"/>
                    <a:pt x="46545" y="24262"/>
                    <a:pt x="46295" y="22030"/>
                  </a:cubicBezTo>
                  <a:cubicBezTo>
                    <a:pt x="46039" y="19798"/>
                    <a:pt x="46859" y="19705"/>
                    <a:pt x="46609" y="17472"/>
                  </a:cubicBezTo>
                  <a:cubicBezTo>
                    <a:pt x="46353" y="15234"/>
                    <a:pt x="45533" y="15333"/>
                    <a:pt x="45277" y="13095"/>
                  </a:cubicBezTo>
                  <a:cubicBezTo>
                    <a:pt x="45027" y="10862"/>
                    <a:pt x="45847" y="10769"/>
                    <a:pt x="45597" y="8537"/>
                  </a:cubicBezTo>
                  <a:cubicBezTo>
                    <a:pt x="45341" y="6299"/>
                    <a:pt x="44522" y="6392"/>
                    <a:pt x="44266" y="4160"/>
                  </a:cubicBezTo>
                  <a:cubicBezTo>
                    <a:pt x="44120" y="2863"/>
                    <a:pt x="44336" y="2288"/>
                    <a:pt x="44493" y="1596"/>
                  </a:cubicBezTo>
                  <a:cubicBezTo>
                    <a:pt x="44686" y="739"/>
                    <a:pt x="44002" y="0"/>
                    <a:pt x="432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4"/>
            <p:cNvSpPr/>
            <p:nvPr/>
          </p:nvSpPr>
          <p:spPr>
            <a:xfrm>
              <a:off x="8508627" y="151682"/>
              <a:ext cx="480995" cy="643796"/>
            </a:xfrm>
            <a:custGeom>
              <a:avLst/>
              <a:gdLst/>
              <a:ahLst/>
              <a:cxnLst/>
              <a:rect l="l" t="t" r="r" b="b"/>
              <a:pathLst>
                <a:path w="10453" h="13991" extrusionOk="0">
                  <a:moveTo>
                    <a:pt x="2822" y="0"/>
                  </a:moveTo>
                  <a:cubicBezTo>
                    <a:pt x="2376" y="0"/>
                    <a:pt x="1935" y="128"/>
                    <a:pt x="1553" y="376"/>
                  </a:cubicBezTo>
                  <a:cubicBezTo>
                    <a:pt x="274" y="1120"/>
                    <a:pt x="1" y="2683"/>
                    <a:pt x="878" y="4271"/>
                  </a:cubicBezTo>
                  <a:lnTo>
                    <a:pt x="5971" y="12770"/>
                  </a:lnTo>
                  <a:cubicBezTo>
                    <a:pt x="6296" y="13316"/>
                    <a:pt x="6808" y="13717"/>
                    <a:pt x="7413" y="13898"/>
                  </a:cubicBezTo>
                  <a:cubicBezTo>
                    <a:pt x="7628" y="13956"/>
                    <a:pt x="7843" y="13991"/>
                    <a:pt x="8064" y="13991"/>
                  </a:cubicBezTo>
                  <a:cubicBezTo>
                    <a:pt x="8453" y="13991"/>
                    <a:pt x="8837" y="13886"/>
                    <a:pt x="9168" y="13688"/>
                  </a:cubicBezTo>
                  <a:cubicBezTo>
                    <a:pt x="10209" y="13060"/>
                    <a:pt x="10453" y="11688"/>
                    <a:pt x="9738" y="10503"/>
                  </a:cubicBezTo>
                  <a:lnTo>
                    <a:pt x="6081" y="4526"/>
                  </a:lnTo>
                  <a:cubicBezTo>
                    <a:pt x="6015" y="4426"/>
                    <a:pt x="5922" y="4384"/>
                    <a:pt x="5831" y="4384"/>
                  </a:cubicBezTo>
                  <a:cubicBezTo>
                    <a:pt x="5621" y="4384"/>
                    <a:pt x="5418" y="4607"/>
                    <a:pt x="5552" y="4846"/>
                  </a:cubicBezTo>
                  <a:lnTo>
                    <a:pt x="9209" y="10822"/>
                  </a:lnTo>
                  <a:cubicBezTo>
                    <a:pt x="9738" y="11706"/>
                    <a:pt x="9587" y="12712"/>
                    <a:pt x="8848" y="13153"/>
                  </a:cubicBezTo>
                  <a:cubicBezTo>
                    <a:pt x="8604" y="13298"/>
                    <a:pt x="8332" y="13371"/>
                    <a:pt x="8058" y="13371"/>
                  </a:cubicBezTo>
                  <a:cubicBezTo>
                    <a:pt x="7902" y="13371"/>
                    <a:pt x="7745" y="13347"/>
                    <a:pt x="7593" y="13299"/>
                  </a:cubicBezTo>
                  <a:cubicBezTo>
                    <a:pt x="7134" y="13165"/>
                    <a:pt x="6750" y="12863"/>
                    <a:pt x="6506" y="12450"/>
                  </a:cubicBezTo>
                  <a:lnTo>
                    <a:pt x="1419" y="3962"/>
                  </a:lnTo>
                  <a:cubicBezTo>
                    <a:pt x="855" y="2945"/>
                    <a:pt x="675" y="1608"/>
                    <a:pt x="1890" y="899"/>
                  </a:cubicBezTo>
                  <a:cubicBezTo>
                    <a:pt x="2172" y="716"/>
                    <a:pt x="2496" y="622"/>
                    <a:pt x="2827" y="622"/>
                  </a:cubicBezTo>
                  <a:cubicBezTo>
                    <a:pt x="2938" y="622"/>
                    <a:pt x="3051" y="633"/>
                    <a:pt x="3163" y="655"/>
                  </a:cubicBezTo>
                  <a:cubicBezTo>
                    <a:pt x="3802" y="782"/>
                    <a:pt x="4395" y="1288"/>
                    <a:pt x="4919" y="2154"/>
                  </a:cubicBezTo>
                  <a:cubicBezTo>
                    <a:pt x="4986" y="2259"/>
                    <a:pt x="5081" y="2303"/>
                    <a:pt x="5175" y="2303"/>
                  </a:cubicBezTo>
                  <a:cubicBezTo>
                    <a:pt x="5388" y="2303"/>
                    <a:pt x="5595" y="2077"/>
                    <a:pt x="5453" y="1835"/>
                  </a:cubicBezTo>
                  <a:cubicBezTo>
                    <a:pt x="4831" y="806"/>
                    <a:pt x="4099" y="207"/>
                    <a:pt x="3273" y="44"/>
                  </a:cubicBezTo>
                  <a:cubicBezTo>
                    <a:pt x="3124" y="15"/>
                    <a:pt x="2973" y="0"/>
                    <a:pt x="2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4"/>
            <p:cNvSpPr/>
            <p:nvPr/>
          </p:nvSpPr>
          <p:spPr>
            <a:xfrm rot="-316223">
              <a:off x="8926943" y="825464"/>
              <a:ext cx="1403695" cy="7503"/>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4"/>
            <p:cNvSpPr/>
            <p:nvPr/>
          </p:nvSpPr>
          <p:spPr>
            <a:xfrm rot="-316223">
              <a:off x="8957072" y="1033472"/>
              <a:ext cx="1403695" cy="7503"/>
            </a:xfrm>
            <a:custGeom>
              <a:avLst/>
              <a:gdLst/>
              <a:ahLst/>
              <a:cxnLst/>
              <a:rect l="l" t="t" r="r" b="b"/>
              <a:pathLst>
                <a:path w="44926" h="299" extrusionOk="0">
                  <a:moveTo>
                    <a:pt x="0" y="1"/>
                  </a:moveTo>
                  <a:lnTo>
                    <a:pt x="0" y="299"/>
                  </a:lnTo>
                  <a:lnTo>
                    <a:pt x="44925" y="299"/>
                  </a:lnTo>
                  <a:lnTo>
                    <a:pt x="44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4"/>
            <p:cNvSpPr/>
            <p:nvPr/>
          </p:nvSpPr>
          <p:spPr>
            <a:xfrm rot="-316223">
              <a:off x="8987203" y="1241505"/>
              <a:ext cx="1403695" cy="7503"/>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4"/>
            <p:cNvSpPr/>
            <p:nvPr/>
          </p:nvSpPr>
          <p:spPr>
            <a:xfrm rot="-316223">
              <a:off x="8987193" y="1449514"/>
              <a:ext cx="1403695" cy="7503"/>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4"/>
            <p:cNvSpPr/>
            <p:nvPr/>
          </p:nvSpPr>
          <p:spPr>
            <a:xfrm rot="-316223">
              <a:off x="9017322" y="1657522"/>
              <a:ext cx="1403695" cy="7503"/>
            </a:xfrm>
            <a:custGeom>
              <a:avLst/>
              <a:gdLst/>
              <a:ahLst/>
              <a:cxnLst/>
              <a:rect l="l" t="t" r="r" b="b"/>
              <a:pathLst>
                <a:path w="44926" h="299" extrusionOk="0">
                  <a:moveTo>
                    <a:pt x="0" y="1"/>
                  </a:moveTo>
                  <a:lnTo>
                    <a:pt x="0" y="299"/>
                  </a:lnTo>
                  <a:lnTo>
                    <a:pt x="44925" y="299"/>
                  </a:lnTo>
                  <a:lnTo>
                    <a:pt x="44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4"/>
            <p:cNvSpPr/>
            <p:nvPr/>
          </p:nvSpPr>
          <p:spPr>
            <a:xfrm rot="-316223">
              <a:off x="9047453" y="1865555"/>
              <a:ext cx="1403695" cy="7503"/>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0" name="Google Shape;550;p34"/>
          <p:cNvGrpSpPr/>
          <p:nvPr/>
        </p:nvGrpSpPr>
        <p:grpSpPr>
          <a:xfrm>
            <a:off x="6128260" y="134837"/>
            <a:ext cx="2718574" cy="2004997"/>
            <a:chOff x="3747848" y="-418200"/>
            <a:chExt cx="2718574" cy="2004997"/>
          </a:xfrm>
        </p:grpSpPr>
        <p:sp>
          <p:nvSpPr>
            <p:cNvPr id="551" name="Google Shape;551;p34"/>
            <p:cNvSpPr/>
            <p:nvPr/>
          </p:nvSpPr>
          <p:spPr>
            <a:xfrm>
              <a:off x="3747848" y="-260598"/>
              <a:ext cx="2718574" cy="1847395"/>
            </a:xfrm>
            <a:custGeom>
              <a:avLst/>
              <a:gdLst/>
              <a:ahLst/>
              <a:cxnLst/>
              <a:rect l="l" t="t" r="r" b="b"/>
              <a:pathLst>
                <a:path w="57044" h="38764" extrusionOk="0">
                  <a:moveTo>
                    <a:pt x="2756" y="1"/>
                  </a:moveTo>
                  <a:lnTo>
                    <a:pt x="0" y="34411"/>
                  </a:lnTo>
                  <a:lnTo>
                    <a:pt x="54288" y="38763"/>
                  </a:lnTo>
                  <a:lnTo>
                    <a:pt x="57044" y="3975"/>
                  </a:lnTo>
                  <a:lnTo>
                    <a:pt x="2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4"/>
            <p:cNvSpPr/>
            <p:nvPr/>
          </p:nvSpPr>
          <p:spPr>
            <a:xfrm>
              <a:off x="3827912" y="-180534"/>
              <a:ext cx="2558445" cy="1687266"/>
            </a:xfrm>
            <a:custGeom>
              <a:avLst/>
              <a:gdLst/>
              <a:ahLst/>
              <a:cxnLst/>
              <a:rect l="l" t="t" r="r" b="b"/>
              <a:pathLst>
                <a:path w="53684" h="35404" extrusionOk="0">
                  <a:moveTo>
                    <a:pt x="2510" y="1"/>
                  </a:moveTo>
                  <a:lnTo>
                    <a:pt x="0" y="31297"/>
                  </a:lnTo>
                  <a:lnTo>
                    <a:pt x="51174" y="35403"/>
                  </a:lnTo>
                  <a:lnTo>
                    <a:pt x="53684" y="3729"/>
                  </a:lnTo>
                  <a:lnTo>
                    <a:pt x="2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4"/>
            <p:cNvSpPr/>
            <p:nvPr/>
          </p:nvSpPr>
          <p:spPr>
            <a:xfrm>
              <a:off x="4756177" y="-418200"/>
              <a:ext cx="936613" cy="481198"/>
            </a:xfrm>
            <a:custGeom>
              <a:avLst/>
              <a:gdLst/>
              <a:ahLst/>
              <a:cxnLst/>
              <a:rect l="l" t="t" r="r" b="b"/>
              <a:pathLst>
                <a:path w="19653" h="10097" extrusionOk="0">
                  <a:moveTo>
                    <a:pt x="1" y="0"/>
                  </a:moveTo>
                  <a:lnTo>
                    <a:pt x="37" y="9356"/>
                  </a:lnTo>
                  <a:lnTo>
                    <a:pt x="19337" y="10096"/>
                  </a:lnTo>
                  <a:lnTo>
                    <a:pt x="19652" y="651"/>
                  </a:lnTo>
                  <a:lnTo>
                    <a:pt x="1" y="0"/>
                  </a:lnTo>
                  <a:close/>
                </a:path>
              </a:pathLst>
            </a:custGeom>
            <a:solidFill>
              <a:srgbClr val="B0CEBB">
                <a:alpha val="8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4"/>
            <p:cNvSpPr/>
            <p:nvPr/>
          </p:nvSpPr>
          <p:spPr>
            <a:xfrm rot="225433">
              <a:off x="4259179" y="415896"/>
              <a:ext cx="1513440" cy="10073"/>
            </a:xfrm>
            <a:custGeom>
              <a:avLst/>
              <a:gdLst/>
              <a:ahLst/>
              <a:cxnLst/>
              <a:rect l="l" t="t" r="r" b="b"/>
              <a:pathLst>
                <a:path w="44926" h="299" extrusionOk="0">
                  <a:moveTo>
                    <a:pt x="0" y="0"/>
                  </a:moveTo>
                  <a:lnTo>
                    <a:pt x="0" y="298"/>
                  </a:lnTo>
                  <a:lnTo>
                    <a:pt x="44925" y="298"/>
                  </a:lnTo>
                  <a:lnTo>
                    <a:pt x="4492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4"/>
            <p:cNvSpPr/>
            <p:nvPr/>
          </p:nvSpPr>
          <p:spPr>
            <a:xfrm rot="225433">
              <a:off x="4240710" y="697436"/>
              <a:ext cx="1513440" cy="10073"/>
            </a:xfrm>
            <a:custGeom>
              <a:avLst/>
              <a:gdLst/>
              <a:ahLst/>
              <a:cxnLst/>
              <a:rect l="l" t="t" r="r" b="b"/>
              <a:pathLst>
                <a:path w="44926" h="299" extrusionOk="0">
                  <a:moveTo>
                    <a:pt x="0" y="1"/>
                  </a:moveTo>
                  <a:lnTo>
                    <a:pt x="0" y="299"/>
                  </a:lnTo>
                  <a:lnTo>
                    <a:pt x="44925" y="299"/>
                  </a:lnTo>
                  <a:lnTo>
                    <a:pt x="4492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4"/>
            <p:cNvSpPr/>
            <p:nvPr/>
          </p:nvSpPr>
          <p:spPr>
            <a:xfrm rot="225433">
              <a:off x="4222239" y="979010"/>
              <a:ext cx="1513440" cy="10073"/>
            </a:xfrm>
            <a:custGeom>
              <a:avLst/>
              <a:gdLst/>
              <a:ahLst/>
              <a:cxnLst/>
              <a:rect l="l" t="t" r="r" b="b"/>
              <a:pathLst>
                <a:path w="44926" h="299" extrusionOk="0">
                  <a:moveTo>
                    <a:pt x="0" y="0"/>
                  </a:moveTo>
                  <a:lnTo>
                    <a:pt x="0" y="298"/>
                  </a:lnTo>
                  <a:lnTo>
                    <a:pt x="44925" y="298"/>
                  </a:lnTo>
                  <a:lnTo>
                    <a:pt x="4492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34"/>
          <p:cNvGrpSpPr/>
          <p:nvPr/>
        </p:nvGrpSpPr>
        <p:grpSpPr>
          <a:xfrm>
            <a:off x="8246611" y="1858805"/>
            <a:ext cx="1877937" cy="3149861"/>
            <a:chOff x="9527900" y="2295384"/>
            <a:chExt cx="1528766" cy="2564198"/>
          </a:xfrm>
        </p:grpSpPr>
        <p:sp>
          <p:nvSpPr>
            <p:cNvPr id="558" name="Google Shape;558;p34"/>
            <p:cNvSpPr/>
            <p:nvPr/>
          </p:nvSpPr>
          <p:spPr>
            <a:xfrm>
              <a:off x="9527900" y="2295384"/>
              <a:ext cx="1528766" cy="2564198"/>
            </a:xfrm>
            <a:custGeom>
              <a:avLst/>
              <a:gdLst/>
              <a:ahLst/>
              <a:cxnLst/>
              <a:rect l="l" t="t" r="r" b="b"/>
              <a:pathLst>
                <a:path w="47279" h="79301" extrusionOk="0">
                  <a:moveTo>
                    <a:pt x="3371" y="1"/>
                  </a:moveTo>
                  <a:lnTo>
                    <a:pt x="0" y="77725"/>
                  </a:lnTo>
                  <a:lnTo>
                    <a:pt x="43515" y="79301"/>
                  </a:lnTo>
                  <a:lnTo>
                    <a:pt x="47279" y="1209"/>
                  </a:lnTo>
                  <a:lnTo>
                    <a:pt x="33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4"/>
            <p:cNvSpPr/>
            <p:nvPr/>
          </p:nvSpPr>
          <p:spPr>
            <a:xfrm>
              <a:off x="9591211" y="2345665"/>
              <a:ext cx="1413848" cy="2462989"/>
            </a:xfrm>
            <a:custGeom>
              <a:avLst/>
              <a:gdLst/>
              <a:ahLst/>
              <a:cxnLst/>
              <a:rect l="l" t="t" r="r" b="b"/>
              <a:pathLst>
                <a:path w="43725" h="76171" extrusionOk="0">
                  <a:moveTo>
                    <a:pt x="3245" y="399"/>
                  </a:moveTo>
                  <a:lnTo>
                    <a:pt x="43326" y="1885"/>
                  </a:lnTo>
                  <a:lnTo>
                    <a:pt x="39729" y="75777"/>
                  </a:lnTo>
                  <a:lnTo>
                    <a:pt x="400" y="74349"/>
                  </a:lnTo>
                  <a:lnTo>
                    <a:pt x="3245" y="399"/>
                  </a:lnTo>
                  <a:close/>
                  <a:moveTo>
                    <a:pt x="2883" y="0"/>
                  </a:moveTo>
                  <a:lnTo>
                    <a:pt x="2883" y="5"/>
                  </a:lnTo>
                  <a:lnTo>
                    <a:pt x="2867" y="383"/>
                  </a:lnTo>
                  <a:lnTo>
                    <a:pt x="17" y="74338"/>
                  </a:lnTo>
                  <a:lnTo>
                    <a:pt x="1" y="74716"/>
                  </a:lnTo>
                  <a:lnTo>
                    <a:pt x="384" y="74732"/>
                  </a:lnTo>
                  <a:lnTo>
                    <a:pt x="39714" y="76155"/>
                  </a:lnTo>
                  <a:lnTo>
                    <a:pt x="40092" y="76170"/>
                  </a:lnTo>
                  <a:lnTo>
                    <a:pt x="40107" y="75792"/>
                  </a:lnTo>
                  <a:lnTo>
                    <a:pt x="43704" y="1901"/>
                  </a:lnTo>
                  <a:lnTo>
                    <a:pt x="43725" y="1517"/>
                  </a:lnTo>
                  <a:lnTo>
                    <a:pt x="43342" y="1502"/>
                  </a:lnTo>
                  <a:lnTo>
                    <a:pt x="3261" y="16"/>
                  </a:lnTo>
                  <a:lnTo>
                    <a:pt x="288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4"/>
            <p:cNvSpPr/>
            <p:nvPr/>
          </p:nvSpPr>
          <p:spPr>
            <a:xfrm>
              <a:off x="9815129" y="3005363"/>
              <a:ext cx="988093" cy="41971"/>
            </a:xfrm>
            <a:custGeom>
              <a:avLst/>
              <a:gdLst/>
              <a:ahLst/>
              <a:cxnLst/>
              <a:rect l="l" t="t" r="r" b="b"/>
              <a:pathLst>
                <a:path w="30558" h="1298" extrusionOk="0">
                  <a:moveTo>
                    <a:pt x="11" y="0"/>
                  </a:moveTo>
                  <a:lnTo>
                    <a:pt x="1" y="189"/>
                  </a:lnTo>
                  <a:lnTo>
                    <a:pt x="30552" y="1297"/>
                  </a:lnTo>
                  <a:lnTo>
                    <a:pt x="30557" y="1108"/>
                  </a:lnTo>
                  <a:lnTo>
                    <a:pt x="1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4"/>
            <p:cNvSpPr/>
            <p:nvPr/>
          </p:nvSpPr>
          <p:spPr>
            <a:xfrm>
              <a:off x="9807336" y="3222331"/>
              <a:ext cx="988061" cy="41971"/>
            </a:xfrm>
            <a:custGeom>
              <a:avLst/>
              <a:gdLst/>
              <a:ahLst/>
              <a:cxnLst/>
              <a:rect l="l" t="t" r="r" b="b"/>
              <a:pathLst>
                <a:path w="30557" h="1298" extrusionOk="0">
                  <a:moveTo>
                    <a:pt x="6" y="0"/>
                  </a:moveTo>
                  <a:lnTo>
                    <a:pt x="0" y="189"/>
                  </a:lnTo>
                  <a:lnTo>
                    <a:pt x="30546" y="1297"/>
                  </a:lnTo>
                  <a:lnTo>
                    <a:pt x="30557" y="1108"/>
                  </a:lnTo>
                  <a:lnTo>
                    <a:pt x="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4"/>
            <p:cNvSpPr/>
            <p:nvPr/>
          </p:nvSpPr>
          <p:spPr>
            <a:xfrm>
              <a:off x="9799511" y="3439298"/>
              <a:ext cx="987931" cy="41938"/>
            </a:xfrm>
            <a:custGeom>
              <a:avLst/>
              <a:gdLst/>
              <a:ahLst/>
              <a:cxnLst/>
              <a:rect l="l" t="t" r="r" b="b"/>
              <a:pathLst>
                <a:path w="30553" h="1297" extrusionOk="0">
                  <a:moveTo>
                    <a:pt x="6" y="0"/>
                  </a:moveTo>
                  <a:lnTo>
                    <a:pt x="1" y="194"/>
                  </a:lnTo>
                  <a:lnTo>
                    <a:pt x="30547" y="1297"/>
                  </a:lnTo>
                  <a:lnTo>
                    <a:pt x="30552" y="1108"/>
                  </a:lnTo>
                  <a:lnTo>
                    <a:pt x="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4"/>
            <p:cNvSpPr/>
            <p:nvPr/>
          </p:nvSpPr>
          <p:spPr>
            <a:xfrm>
              <a:off x="9791718" y="3656233"/>
              <a:ext cx="987899" cy="41971"/>
            </a:xfrm>
            <a:custGeom>
              <a:avLst/>
              <a:gdLst/>
              <a:ahLst/>
              <a:cxnLst/>
              <a:rect l="l" t="t" r="r" b="b"/>
              <a:pathLst>
                <a:path w="30552" h="1298" extrusionOk="0">
                  <a:moveTo>
                    <a:pt x="6" y="1"/>
                  </a:moveTo>
                  <a:lnTo>
                    <a:pt x="0" y="195"/>
                  </a:lnTo>
                  <a:lnTo>
                    <a:pt x="30546" y="1298"/>
                  </a:lnTo>
                  <a:lnTo>
                    <a:pt x="30552" y="1109"/>
                  </a:lnTo>
                  <a:lnTo>
                    <a:pt x="6"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4"/>
            <p:cNvSpPr/>
            <p:nvPr/>
          </p:nvSpPr>
          <p:spPr>
            <a:xfrm>
              <a:off x="9783732" y="3873363"/>
              <a:ext cx="988093" cy="41809"/>
            </a:xfrm>
            <a:custGeom>
              <a:avLst/>
              <a:gdLst/>
              <a:ahLst/>
              <a:cxnLst/>
              <a:rect l="l" t="t" r="r" b="b"/>
              <a:pathLst>
                <a:path w="30558" h="1293" extrusionOk="0">
                  <a:moveTo>
                    <a:pt x="11" y="1"/>
                  </a:moveTo>
                  <a:lnTo>
                    <a:pt x="1" y="190"/>
                  </a:lnTo>
                  <a:lnTo>
                    <a:pt x="30547" y="1292"/>
                  </a:lnTo>
                  <a:lnTo>
                    <a:pt x="30557" y="1103"/>
                  </a:lnTo>
                  <a:lnTo>
                    <a:pt x="1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4"/>
            <p:cNvSpPr/>
            <p:nvPr/>
          </p:nvSpPr>
          <p:spPr>
            <a:xfrm>
              <a:off x="9775939" y="4090330"/>
              <a:ext cx="987899" cy="41971"/>
            </a:xfrm>
            <a:custGeom>
              <a:avLst/>
              <a:gdLst/>
              <a:ahLst/>
              <a:cxnLst/>
              <a:rect l="l" t="t" r="r" b="b"/>
              <a:pathLst>
                <a:path w="30552" h="1298" extrusionOk="0">
                  <a:moveTo>
                    <a:pt x="5" y="1"/>
                  </a:moveTo>
                  <a:lnTo>
                    <a:pt x="0" y="190"/>
                  </a:lnTo>
                  <a:lnTo>
                    <a:pt x="30546" y="1298"/>
                  </a:lnTo>
                  <a:lnTo>
                    <a:pt x="30551" y="1103"/>
                  </a:lnTo>
                  <a:lnTo>
                    <a:pt x="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4"/>
            <p:cNvSpPr/>
            <p:nvPr/>
          </p:nvSpPr>
          <p:spPr>
            <a:xfrm>
              <a:off x="9768114" y="4307298"/>
              <a:ext cx="987899" cy="41971"/>
            </a:xfrm>
            <a:custGeom>
              <a:avLst/>
              <a:gdLst/>
              <a:ahLst/>
              <a:cxnLst/>
              <a:rect l="l" t="t" r="r" b="b"/>
              <a:pathLst>
                <a:path w="30552" h="1298" extrusionOk="0">
                  <a:moveTo>
                    <a:pt x="6" y="1"/>
                  </a:moveTo>
                  <a:lnTo>
                    <a:pt x="1" y="190"/>
                  </a:lnTo>
                  <a:lnTo>
                    <a:pt x="30547" y="1297"/>
                  </a:lnTo>
                  <a:lnTo>
                    <a:pt x="30552" y="1103"/>
                  </a:lnTo>
                  <a:lnTo>
                    <a:pt x="6"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4"/>
            <p:cNvSpPr/>
            <p:nvPr/>
          </p:nvSpPr>
          <p:spPr>
            <a:xfrm>
              <a:off x="9760127" y="4524265"/>
              <a:ext cx="988093" cy="41971"/>
            </a:xfrm>
            <a:custGeom>
              <a:avLst/>
              <a:gdLst/>
              <a:ahLst/>
              <a:cxnLst/>
              <a:rect l="l" t="t" r="r" b="b"/>
              <a:pathLst>
                <a:path w="30558" h="1298" extrusionOk="0">
                  <a:moveTo>
                    <a:pt x="11" y="0"/>
                  </a:moveTo>
                  <a:lnTo>
                    <a:pt x="1" y="189"/>
                  </a:lnTo>
                  <a:lnTo>
                    <a:pt x="30552" y="1297"/>
                  </a:lnTo>
                  <a:lnTo>
                    <a:pt x="30557" y="1108"/>
                  </a:lnTo>
                  <a:lnTo>
                    <a:pt x="1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8" name="Google Shape;568;p34"/>
          <p:cNvSpPr/>
          <p:nvPr/>
        </p:nvSpPr>
        <p:spPr>
          <a:xfrm>
            <a:off x="8107662" y="1456847"/>
            <a:ext cx="814200" cy="8142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4"/>
          <p:cNvSpPr/>
          <p:nvPr/>
        </p:nvSpPr>
        <p:spPr>
          <a:xfrm rot="2204604">
            <a:off x="7847171" y="4604126"/>
            <a:ext cx="209454" cy="326322"/>
          </a:xfrm>
          <a:custGeom>
            <a:avLst/>
            <a:gdLst/>
            <a:ahLst/>
            <a:cxnLst/>
            <a:rect l="l" t="t" r="r" b="b"/>
            <a:pathLst>
              <a:path w="8979" h="13989" extrusionOk="0">
                <a:moveTo>
                  <a:pt x="5295" y="0"/>
                </a:moveTo>
                <a:cubicBezTo>
                  <a:pt x="4923" y="0"/>
                  <a:pt x="4515" y="116"/>
                  <a:pt x="4069" y="382"/>
                </a:cubicBezTo>
                <a:cubicBezTo>
                  <a:pt x="3471" y="739"/>
                  <a:pt x="3004" y="1285"/>
                  <a:pt x="2573" y="1831"/>
                </a:cubicBezTo>
                <a:cubicBezTo>
                  <a:pt x="2043" y="2503"/>
                  <a:pt x="1544" y="3196"/>
                  <a:pt x="1077" y="3916"/>
                </a:cubicBezTo>
                <a:cubicBezTo>
                  <a:pt x="693" y="4504"/>
                  <a:pt x="326" y="5118"/>
                  <a:pt x="158" y="5800"/>
                </a:cubicBezTo>
                <a:cubicBezTo>
                  <a:pt x="0" y="6430"/>
                  <a:pt x="16" y="7092"/>
                  <a:pt x="79" y="7738"/>
                </a:cubicBezTo>
                <a:cubicBezTo>
                  <a:pt x="168" y="8672"/>
                  <a:pt x="357" y="9596"/>
                  <a:pt x="636" y="10494"/>
                </a:cubicBezTo>
                <a:cubicBezTo>
                  <a:pt x="1113" y="12022"/>
                  <a:pt x="2059" y="13623"/>
                  <a:pt x="3628" y="13938"/>
                </a:cubicBezTo>
                <a:cubicBezTo>
                  <a:pt x="3802" y="13972"/>
                  <a:pt x="3977" y="13989"/>
                  <a:pt x="4151" y="13989"/>
                </a:cubicBezTo>
                <a:cubicBezTo>
                  <a:pt x="5180" y="13989"/>
                  <a:pt x="6188" y="13423"/>
                  <a:pt x="6920" y="12673"/>
                </a:cubicBezTo>
                <a:cubicBezTo>
                  <a:pt x="7991" y="11565"/>
                  <a:pt x="8600" y="10058"/>
                  <a:pt x="8789" y="8531"/>
                </a:cubicBezTo>
                <a:cubicBezTo>
                  <a:pt x="8978" y="6998"/>
                  <a:pt x="8768" y="5438"/>
                  <a:pt x="8359" y="3952"/>
                </a:cubicBezTo>
                <a:cubicBezTo>
                  <a:pt x="7933" y="2394"/>
                  <a:pt x="6985" y="0"/>
                  <a:pt x="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4"/>
          <p:cNvSpPr/>
          <p:nvPr/>
        </p:nvSpPr>
        <p:spPr>
          <a:xfrm rot="2204604">
            <a:off x="7630872" y="4347454"/>
            <a:ext cx="151369" cy="208217"/>
          </a:xfrm>
          <a:custGeom>
            <a:avLst/>
            <a:gdLst/>
            <a:ahLst/>
            <a:cxnLst/>
            <a:rect l="l" t="t" r="r" b="b"/>
            <a:pathLst>
              <a:path w="6489" h="8926" extrusionOk="0">
                <a:moveTo>
                  <a:pt x="4858" y="1"/>
                </a:moveTo>
                <a:cubicBezTo>
                  <a:pt x="4726" y="1"/>
                  <a:pt x="4584" y="16"/>
                  <a:pt x="4431" y="49"/>
                </a:cubicBezTo>
                <a:cubicBezTo>
                  <a:pt x="3969" y="149"/>
                  <a:pt x="3549" y="396"/>
                  <a:pt x="3150" y="653"/>
                </a:cubicBezTo>
                <a:cubicBezTo>
                  <a:pt x="2667" y="973"/>
                  <a:pt x="2195" y="1309"/>
                  <a:pt x="1738" y="1671"/>
                </a:cubicBezTo>
                <a:cubicBezTo>
                  <a:pt x="1365" y="1965"/>
                  <a:pt x="998" y="2280"/>
                  <a:pt x="740" y="2679"/>
                </a:cubicBezTo>
                <a:cubicBezTo>
                  <a:pt x="499" y="3052"/>
                  <a:pt x="368" y="3483"/>
                  <a:pt x="268" y="3913"/>
                </a:cubicBezTo>
                <a:cubicBezTo>
                  <a:pt x="121" y="4533"/>
                  <a:pt x="42" y="5168"/>
                  <a:pt x="26" y="5809"/>
                </a:cubicBezTo>
                <a:cubicBezTo>
                  <a:pt x="0" y="6890"/>
                  <a:pt x="263" y="8129"/>
                  <a:pt x="1202" y="8670"/>
                </a:cubicBezTo>
                <a:cubicBezTo>
                  <a:pt x="1514" y="8848"/>
                  <a:pt x="1863" y="8925"/>
                  <a:pt x="2218" y="8925"/>
                </a:cubicBezTo>
                <a:cubicBezTo>
                  <a:pt x="2690" y="8925"/>
                  <a:pt x="3174" y="8789"/>
                  <a:pt x="3597" y="8570"/>
                </a:cubicBezTo>
                <a:cubicBezTo>
                  <a:pt x="4526" y="8092"/>
                  <a:pt x="5245" y="7258"/>
                  <a:pt x="5702" y="6313"/>
                </a:cubicBezTo>
                <a:cubicBezTo>
                  <a:pt x="6153" y="5368"/>
                  <a:pt x="6358" y="4323"/>
                  <a:pt x="6416" y="3278"/>
                </a:cubicBezTo>
                <a:cubicBezTo>
                  <a:pt x="6488" y="2046"/>
                  <a:pt x="6370" y="1"/>
                  <a:pt x="4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4"/>
          <p:cNvSpPr/>
          <p:nvPr/>
        </p:nvSpPr>
        <p:spPr>
          <a:xfrm rot="6570846">
            <a:off x="7410391" y="4699621"/>
            <a:ext cx="209427" cy="222234"/>
          </a:xfrm>
          <a:custGeom>
            <a:avLst/>
            <a:gdLst/>
            <a:ahLst/>
            <a:cxnLst/>
            <a:rect l="l" t="t" r="r" b="b"/>
            <a:pathLst>
              <a:path w="6380" h="6769" extrusionOk="0">
                <a:moveTo>
                  <a:pt x="4778" y="1"/>
                </a:moveTo>
                <a:cubicBezTo>
                  <a:pt x="4389" y="1"/>
                  <a:pt x="4006" y="122"/>
                  <a:pt x="3644" y="258"/>
                </a:cubicBezTo>
                <a:cubicBezTo>
                  <a:pt x="3198" y="426"/>
                  <a:pt x="2757" y="615"/>
                  <a:pt x="2331" y="820"/>
                </a:cubicBezTo>
                <a:cubicBezTo>
                  <a:pt x="1979" y="993"/>
                  <a:pt x="1628" y="1177"/>
                  <a:pt x="1349" y="1455"/>
                </a:cubicBezTo>
                <a:cubicBezTo>
                  <a:pt x="1092" y="1707"/>
                  <a:pt x="908" y="2027"/>
                  <a:pt x="751" y="2358"/>
                </a:cubicBezTo>
                <a:cubicBezTo>
                  <a:pt x="525" y="2825"/>
                  <a:pt x="352" y="3319"/>
                  <a:pt x="226" y="3828"/>
                </a:cubicBezTo>
                <a:cubicBezTo>
                  <a:pt x="11" y="4695"/>
                  <a:pt x="0" y="5734"/>
                  <a:pt x="656" y="6333"/>
                </a:cubicBezTo>
                <a:cubicBezTo>
                  <a:pt x="992" y="6641"/>
                  <a:pt x="1447" y="6769"/>
                  <a:pt x="1908" y="6769"/>
                </a:cubicBezTo>
                <a:cubicBezTo>
                  <a:pt x="2138" y="6769"/>
                  <a:pt x="2370" y="6737"/>
                  <a:pt x="2589" y="6679"/>
                </a:cubicBezTo>
                <a:cubicBezTo>
                  <a:pt x="3423" y="6464"/>
                  <a:pt x="4148" y="5923"/>
                  <a:pt x="4678" y="5246"/>
                </a:cubicBezTo>
                <a:cubicBezTo>
                  <a:pt x="5208" y="4569"/>
                  <a:pt x="5560" y="3765"/>
                  <a:pt x="5796" y="2941"/>
                </a:cubicBezTo>
                <a:cubicBezTo>
                  <a:pt x="6090" y="1880"/>
                  <a:pt x="6379" y="11"/>
                  <a:pt x="4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4"/>
          <p:cNvSpPr/>
          <p:nvPr/>
        </p:nvSpPr>
        <p:spPr>
          <a:xfrm>
            <a:off x="953360" y="171081"/>
            <a:ext cx="987780" cy="273937"/>
          </a:xfrm>
          <a:custGeom>
            <a:avLst/>
            <a:gdLst/>
            <a:ahLst/>
            <a:cxnLst/>
            <a:rect l="l" t="t" r="r" b="b"/>
            <a:pathLst>
              <a:path w="21491" h="5960" extrusionOk="0">
                <a:moveTo>
                  <a:pt x="13321" y="1"/>
                </a:moveTo>
                <a:lnTo>
                  <a:pt x="8648" y="5262"/>
                </a:lnTo>
                <a:lnTo>
                  <a:pt x="4301" y="500"/>
                </a:lnTo>
                <a:lnTo>
                  <a:pt x="1" y="5781"/>
                </a:lnTo>
                <a:lnTo>
                  <a:pt x="221" y="5960"/>
                </a:lnTo>
                <a:lnTo>
                  <a:pt x="4306" y="935"/>
                </a:lnTo>
                <a:lnTo>
                  <a:pt x="8653" y="5687"/>
                </a:lnTo>
                <a:lnTo>
                  <a:pt x="13289" y="463"/>
                </a:lnTo>
                <a:cubicBezTo>
                  <a:pt x="14486" y="2201"/>
                  <a:pt x="15867" y="3797"/>
                  <a:pt x="17416" y="5225"/>
                </a:cubicBezTo>
                <a:lnTo>
                  <a:pt x="17521" y="5325"/>
                </a:lnTo>
                <a:lnTo>
                  <a:pt x="17621" y="5214"/>
                </a:lnTo>
                <a:cubicBezTo>
                  <a:pt x="19022" y="3671"/>
                  <a:pt x="20314" y="2027"/>
                  <a:pt x="21490" y="305"/>
                </a:cubicBezTo>
                <a:lnTo>
                  <a:pt x="21254" y="143"/>
                </a:lnTo>
                <a:cubicBezTo>
                  <a:pt x="20114" y="1817"/>
                  <a:pt x="18860" y="3413"/>
                  <a:pt x="17505" y="4920"/>
                </a:cubicBezTo>
                <a:cubicBezTo>
                  <a:pt x="15972" y="3487"/>
                  <a:pt x="14607" y="1886"/>
                  <a:pt x="13426" y="153"/>
                </a:cubicBezTo>
                <a:lnTo>
                  <a:pt x="1332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6"/>
          <p:cNvSpPr txBox="1">
            <a:spLocks noGrp="1"/>
          </p:cNvSpPr>
          <p:nvPr>
            <p:ph type="title"/>
          </p:nvPr>
        </p:nvSpPr>
        <p:spPr>
          <a:xfrm>
            <a:off x="720000" y="445025"/>
            <a:ext cx="7704000" cy="679500"/>
          </a:xfrm>
          <a:prstGeom prst="rect">
            <a:avLst/>
          </a:prstGeom>
          <a:noFill/>
        </p:spPr>
        <p:txBody>
          <a:bodyPr spcFirstLastPara="1" wrap="square" lIns="91425" tIns="91425" rIns="91425" bIns="91425" anchor="t" anchorCtr="0">
            <a:noAutofit/>
          </a:bodyPr>
          <a:lstStyle>
            <a:lvl1pPr marR="91440"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grpSp>
        <p:nvGrpSpPr>
          <p:cNvPr id="47" name="Google Shape;47;p6"/>
          <p:cNvGrpSpPr/>
          <p:nvPr/>
        </p:nvGrpSpPr>
        <p:grpSpPr>
          <a:xfrm rot="-5400000">
            <a:off x="330512" y="32796"/>
            <a:ext cx="278331" cy="541844"/>
            <a:chOff x="8680413" y="176303"/>
            <a:chExt cx="294002" cy="572471"/>
          </a:xfrm>
        </p:grpSpPr>
        <p:sp>
          <p:nvSpPr>
            <p:cNvPr id="48" name="Google Shape;48;p6"/>
            <p:cNvSpPr/>
            <p:nvPr/>
          </p:nvSpPr>
          <p:spPr>
            <a:xfrm>
              <a:off x="8680413" y="176303"/>
              <a:ext cx="180508" cy="248299"/>
            </a:xfrm>
            <a:custGeom>
              <a:avLst/>
              <a:gdLst/>
              <a:ahLst/>
              <a:cxnLst/>
              <a:rect l="l" t="t" r="r" b="b"/>
              <a:pathLst>
                <a:path w="6489" h="8926" extrusionOk="0">
                  <a:moveTo>
                    <a:pt x="4858" y="1"/>
                  </a:moveTo>
                  <a:cubicBezTo>
                    <a:pt x="4726" y="1"/>
                    <a:pt x="4584" y="16"/>
                    <a:pt x="4431" y="49"/>
                  </a:cubicBezTo>
                  <a:cubicBezTo>
                    <a:pt x="3969" y="149"/>
                    <a:pt x="3549" y="396"/>
                    <a:pt x="3150" y="653"/>
                  </a:cubicBezTo>
                  <a:cubicBezTo>
                    <a:pt x="2667" y="973"/>
                    <a:pt x="2195" y="1309"/>
                    <a:pt x="1738" y="1671"/>
                  </a:cubicBezTo>
                  <a:cubicBezTo>
                    <a:pt x="1365" y="1965"/>
                    <a:pt x="998" y="2280"/>
                    <a:pt x="740" y="2679"/>
                  </a:cubicBezTo>
                  <a:cubicBezTo>
                    <a:pt x="499" y="3052"/>
                    <a:pt x="368" y="3483"/>
                    <a:pt x="268" y="3913"/>
                  </a:cubicBezTo>
                  <a:cubicBezTo>
                    <a:pt x="121" y="4533"/>
                    <a:pt x="42" y="5168"/>
                    <a:pt x="26" y="5809"/>
                  </a:cubicBezTo>
                  <a:cubicBezTo>
                    <a:pt x="0" y="6890"/>
                    <a:pt x="263" y="8129"/>
                    <a:pt x="1202" y="8670"/>
                  </a:cubicBezTo>
                  <a:cubicBezTo>
                    <a:pt x="1514" y="8848"/>
                    <a:pt x="1863" y="8925"/>
                    <a:pt x="2218" y="8925"/>
                  </a:cubicBezTo>
                  <a:cubicBezTo>
                    <a:pt x="2690" y="8925"/>
                    <a:pt x="3174" y="8789"/>
                    <a:pt x="3597" y="8570"/>
                  </a:cubicBezTo>
                  <a:cubicBezTo>
                    <a:pt x="4526" y="8092"/>
                    <a:pt x="5245" y="7258"/>
                    <a:pt x="5702" y="6313"/>
                  </a:cubicBezTo>
                  <a:cubicBezTo>
                    <a:pt x="6153" y="5368"/>
                    <a:pt x="6358" y="4323"/>
                    <a:pt x="6416" y="3278"/>
                  </a:cubicBezTo>
                  <a:cubicBezTo>
                    <a:pt x="6488" y="2046"/>
                    <a:pt x="6370" y="1"/>
                    <a:pt x="4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a:off x="8860919" y="580395"/>
              <a:ext cx="113495" cy="168379"/>
            </a:xfrm>
            <a:custGeom>
              <a:avLst/>
              <a:gdLst/>
              <a:ahLst/>
              <a:cxnLst/>
              <a:rect l="l" t="t" r="r" b="b"/>
              <a:pathLst>
                <a:path w="4080" h="6053" extrusionOk="0">
                  <a:moveTo>
                    <a:pt x="1687" y="1"/>
                  </a:moveTo>
                  <a:cubicBezTo>
                    <a:pt x="1645" y="1"/>
                    <a:pt x="1602" y="3"/>
                    <a:pt x="1559" y="7"/>
                  </a:cubicBezTo>
                  <a:cubicBezTo>
                    <a:pt x="1029" y="65"/>
                    <a:pt x="599" y="485"/>
                    <a:pt x="357" y="963"/>
                  </a:cubicBezTo>
                  <a:cubicBezTo>
                    <a:pt x="58" y="1562"/>
                    <a:pt x="0" y="2265"/>
                    <a:pt x="121" y="2932"/>
                  </a:cubicBezTo>
                  <a:cubicBezTo>
                    <a:pt x="242" y="3593"/>
                    <a:pt x="530" y="4213"/>
                    <a:pt x="893" y="4775"/>
                  </a:cubicBezTo>
                  <a:cubicBezTo>
                    <a:pt x="1234" y="5304"/>
                    <a:pt x="1831" y="6052"/>
                    <a:pt x="2455" y="6052"/>
                  </a:cubicBezTo>
                  <a:cubicBezTo>
                    <a:pt x="2685" y="6052"/>
                    <a:pt x="2919" y="5950"/>
                    <a:pt x="3145" y="5699"/>
                  </a:cubicBezTo>
                  <a:cubicBezTo>
                    <a:pt x="3344" y="5473"/>
                    <a:pt x="3471" y="5184"/>
                    <a:pt x="3576" y="4901"/>
                  </a:cubicBezTo>
                  <a:cubicBezTo>
                    <a:pt x="3707" y="4554"/>
                    <a:pt x="3828" y="4197"/>
                    <a:pt x="3927" y="3840"/>
                  </a:cubicBezTo>
                  <a:cubicBezTo>
                    <a:pt x="4011" y="3546"/>
                    <a:pt x="4080" y="3242"/>
                    <a:pt x="4064" y="2937"/>
                  </a:cubicBezTo>
                  <a:cubicBezTo>
                    <a:pt x="4038" y="2654"/>
                    <a:pt x="3964" y="2381"/>
                    <a:pt x="3843" y="2123"/>
                  </a:cubicBezTo>
                  <a:cubicBezTo>
                    <a:pt x="3686" y="1745"/>
                    <a:pt x="3486" y="1383"/>
                    <a:pt x="3255" y="1047"/>
                  </a:cubicBezTo>
                  <a:cubicBezTo>
                    <a:pt x="2886" y="510"/>
                    <a:pt x="2327" y="1"/>
                    <a:pt x="16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 name="Google Shape;50;p6"/>
          <p:cNvSpPr/>
          <p:nvPr/>
        </p:nvSpPr>
        <p:spPr>
          <a:xfrm>
            <a:off x="7624126" y="4796751"/>
            <a:ext cx="1285386" cy="182003"/>
          </a:xfrm>
          <a:custGeom>
            <a:avLst/>
            <a:gdLst/>
            <a:ahLst/>
            <a:cxnLst/>
            <a:rect l="l" t="t" r="r" b="b"/>
            <a:pathLst>
              <a:path w="34154" h="4836" extrusionOk="0">
                <a:moveTo>
                  <a:pt x="28386" y="1"/>
                </a:moveTo>
                <a:cubicBezTo>
                  <a:pt x="27185" y="1"/>
                  <a:pt x="26265" y="951"/>
                  <a:pt x="25375" y="1879"/>
                </a:cubicBezTo>
                <a:cubicBezTo>
                  <a:pt x="24540" y="2740"/>
                  <a:pt x="23674" y="3638"/>
                  <a:pt x="22577" y="3774"/>
                </a:cubicBezTo>
                <a:cubicBezTo>
                  <a:pt x="22477" y="3787"/>
                  <a:pt x="22378" y="3793"/>
                  <a:pt x="22280" y="3793"/>
                </a:cubicBezTo>
                <a:cubicBezTo>
                  <a:pt x="21138" y="3793"/>
                  <a:pt x="20124" y="2982"/>
                  <a:pt x="19138" y="2194"/>
                </a:cubicBezTo>
                <a:cubicBezTo>
                  <a:pt x="18126" y="1391"/>
                  <a:pt x="17085" y="559"/>
                  <a:pt x="15884" y="559"/>
                </a:cubicBezTo>
                <a:cubicBezTo>
                  <a:pt x="15727" y="559"/>
                  <a:pt x="15568" y="573"/>
                  <a:pt x="15405" y="603"/>
                </a:cubicBezTo>
                <a:cubicBezTo>
                  <a:pt x="14344" y="803"/>
                  <a:pt x="13588" y="1627"/>
                  <a:pt x="12864" y="2420"/>
                </a:cubicBezTo>
                <a:cubicBezTo>
                  <a:pt x="12759" y="2535"/>
                  <a:pt x="12659" y="2645"/>
                  <a:pt x="12559" y="2750"/>
                </a:cubicBezTo>
                <a:cubicBezTo>
                  <a:pt x="12054" y="3292"/>
                  <a:pt x="11132" y="4099"/>
                  <a:pt x="10158" y="4099"/>
                </a:cubicBezTo>
                <a:cubicBezTo>
                  <a:pt x="9980" y="4099"/>
                  <a:pt x="9799" y="4072"/>
                  <a:pt x="9619" y="4011"/>
                </a:cubicBezTo>
                <a:cubicBezTo>
                  <a:pt x="8916" y="3774"/>
                  <a:pt x="8249" y="3128"/>
                  <a:pt x="7656" y="2567"/>
                </a:cubicBezTo>
                <a:lnTo>
                  <a:pt x="7393" y="2315"/>
                </a:lnTo>
                <a:cubicBezTo>
                  <a:pt x="6603" y="1570"/>
                  <a:pt x="5669" y="856"/>
                  <a:pt x="4569" y="856"/>
                </a:cubicBezTo>
                <a:cubicBezTo>
                  <a:pt x="4287" y="856"/>
                  <a:pt x="3995" y="903"/>
                  <a:pt x="3692" y="1007"/>
                </a:cubicBezTo>
                <a:cubicBezTo>
                  <a:pt x="2353" y="1469"/>
                  <a:pt x="715" y="3097"/>
                  <a:pt x="32" y="4635"/>
                </a:cubicBezTo>
                <a:cubicBezTo>
                  <a:pt x="1" y="4709"/>
                  <a:pt x="32" y="4793"/>
                  <a:pt x="106" y="4824"/>
                </a:cubicBezTo>
                <a:cubicBezTo>
                  <a:pt x="121" y="4835"/>
                  <a:pt x="142" y="4835"/>
                  <a:pt x="163" y="4835"/>
                </a:cubicBezTo>
                <a:cubicBezTo>
                  <a:pt x="167" y="4835"/>
                  <a:pt x="171" y="4835"/>
                  <a:pt x="174" y="4835"/>
                </a:cubicBezTo>
                <a:cubicBezTo>
                  <a:pt x="228" y="4835"/>
                  <a:pt x="280" y="4800"/>
                  <a:pt x="300" y="4746"/>
                </a:cubicBezTo>
                <a:cubicBezTo>
                  <a:pt x="951" y="3270"/>
                  <a:pt x="2516" y="1711"/>
                  <a:pt x="3791" y="1270"/>
                </a:cubicBezTo>
                <a:cubicBezTo>
                  <a:pt x="4058" y="1177"/>
                  <a:pt x="4316" y="1136"/>
                  <a:pt x="4567" y="1136"/>
                </a:cubicBezTo>
                <a:cubicBezTo>
                  <a:pt x="5578" y="1136"/>
                  <a:pt x="6455" y="1812"/>
                  <a:pt x="7204" y="2519"/>
                </a:cubicBezTo>
                <a:lnTo>
                  <a:pt x="7461" y="2766"/>
                </a:lnTo>
                <a:cubicBezTo>
                  <a:pt x="8070" y="3349"/>
                  <a:pt x="8763" y="4016"/>
                  <a:pt x="9530" y="4273"/>
                </a:cubicBezTo>
                <a:cubicBezTo>
                  <a:pt x="9741" y="4344"/>
                  <a:pt x="9952" y="4376"/>
                  <a:pt x="10159" y="4376"/>
                </a:cubicBezTo>
                <a:cubicBezTo>
                  <a:pt x="11237" y="4376"/>
                  <a:pt x="12222" y="3522"/>
                  <a:pt x="12764" y="2945"/>
                </a:cubicBezTo>
                <a:cubicBezTo>
                  <a:pt x="12869" y="2834"/>
                  <a:pt x="12969" y="2719"/>
                  <a:pt x="13074" y="2609"/>
                </a:cubicBezTo>
                <a:cubicBezTo>
                  <a:pt x="13767" y="1847"/>
                  <a:pt x="14486" y="1060"/>
                  <a:pt x="15457" y="881"/>
                </a:cubicBezTo>
                <a:cubicBezTo>
                  <a:pt x="15603" y="854"/>
                  <a:pt x="15746" y="842"/>
                  <a:pt x="15887" y="842"/>
                </a:cubicBezTo>
                <a:cubicBezTo>
                  <a:pt x="16984" y="842"/>
                  <a:pt x="17945" y="1610"/>
                  <a:pt x="18959" y="2414"/>
                </a:cubicBezTo>
                <a:cubicBezTo>
                  <a:pt x="19987" y="3235"/>
                  <a:pt x="21042" y="4078"/>
                  <a:pt x="22283" y="4078"/>
                </a:cubicBezTo>
                <a:cubicBezTo>
                  <a:pt x="22392" y="4078"/>
                  <a:pt x="22502" y="4071"/>
                  <a:pt x="22614" y="4058"/>
                </a:cubicBezTo>
                <a:cubicBezTo>
                  <a:pt x="23805" y="3906"/>
                  <a:pt x="24708" y="2971"/>
                  <a:pt x="25580" y="2073"/>
                </a:cubicBezTo>
                <a:cubicBezTo>
                  <a:pt x="26466" y="1153"/>
                  <a:pt x="27308" y="282"/>
                  <a:pt x="28390" y="282"/>
                </a:cubicBezTo>
                <a:cubicBezTo>
                  <a:pt x="28487" y="282"/>
                  <a:pt x="28586" y="289"/>
                  <a:pt x="28688" y="304"/>
                </a:cubicBezTo>
                <a:cubicBezTo>
                  <a:pt x="29581" y="435"/>
                  <a:pt x="30321" y="1165"/>
                  <a:pt x="31035" y="1868"/>
                </a:cubicBezTo>
                <a:cubicBezTo>
                  <a:pt x="31783" y="2608"/>
                  <a:pt x="32558" y="3370"/>
                  <a:pt x="33494" y="3370"/>
                </a:cubicBezTo>
                <a:cubicBezTo>
                  <a:pt x="33668" y="3370"/>
                  <a:pt x="33847" y="3344"/>
                  <a:pt x="34033" y="3286"/>
                </a:cubicBezTo>
                <a:cubicBezTo>
                  <a:pt x="34106" y="3260"/>
                  <a:pt x="34154" y="3181"/>
                  <a:pt x="34127" y="3107"/>
                </a:cubicBezTo>
                <a:cubicBezTo>
                  <a:pt x="34111" y="3045"/>
                  <a:pt x="34054" y="3005"/>
                  <a:pt x="33994" y="3005"/>
                </a:cubicBezTo>
                <a:cubicBezTo>
                  <a:pt x="33979" y="3005"/>
                  <a:pt x="33964" y="3008"/>
                  <a:pt x="33949" y="3013"/>
                </a:cubicBezTo>
                <a:cubicBezTo>
                  <a:pt x="33794" y="3061"/>
                  <a:pt x="33644" y="3083"/>
                  <a:pt x="33498" y="3083"/>
                </a:cubicBezTo>
                <a:cubicBezTo>
                  <a:pt x="32676" y="3083"/>
                  <a:pt x="31974" y="2390"/>
                  <a:pt x="31234" y="1664"/>
                </a:cubicBezTo>
                <a:cubicBezTo>
                  <a:pt x="30489" y="929"/>
                  <a:pt x="29712" y="167"/>
                  <a:pt x="28725" y="26"/>
                </a:cubicBezTo>
                <a:cubicBezTo>
                  <a:pt x="28610" y="9"/>
                  <a:pt x="28497" y="1"/>
                  <a:pt x="2838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6"/>
          <p:cNvSpPr/>
          <p:nvPr/>
        </p:nvSpPr>
        <p:spPr>
          <a:xfrm>
            <a:off x="174789" y="4585425"/>
            <a:ext cx="311534" cy="338200"/>
          </a:xfrm>
          <a:custGeom>
            <a:avLst/>
            <a:gdLst/>
            <a:ahLst/>
            <a:cxnLst/>
            <a:rect l="l" t="t" r="r" b="b"/>
            <a:pathLst>
              <a:path w="4311" h="4680" extrusionOk="0">
                <a:moveTo>
                  <a:pt x="2179" y="1215"/>
                </a:moveTo>
                <a:cubicBezTo>
                  <a:pt x="2384" y="1650"/>
                  <a:pt x="2646" y="1992"/>
                  <a:pt x="2956" y="2223"/>
                </a:cubicBezTo>
                <a:cubicBezTo>
                  <a:pt x="3056" y="2301"/>
                  <a:pt x="3161" y="2375"/>
                  <a:pt x="3276" y="2443"/>
                </a:cubicBezTo>
                <a:cubicBezTo>
                  <a:pt x="3003" y="2543"/>
                  <a:pt x="2762" y="2711"/>
                  <a:pt x="2573" y="2932"/>
                </a:cubicBezTo>
                <a:cubicBezTo>
                  <a:pt x="2426" y="3094"/>
                  <a:pt x="2300" y="3283"/>
                  <a:pt x="2205" y="3483"/>
                </a:cubicBezTo>
                <a:lnTo>
                  <a:pt x="2200" y="3457"/>
                </a:lnTo>
                <a:cubicBezTo>
                  <a:pt x="2079" y="3042"/>
                  <a:pt x="1832" y="2716"/>
                  <a:pt x="1512" y="2559"/>
                </a:cubicBezTo>
                <a:cubicBezTo>
                  <a:pt x="1344" y="2475"/>
                  <a:pt x="1160" y="2433"/>
                  <a:pt x="971" y="2422"/>
                </a:cubicBezTo>
                <a:cubicBezTo>
                  <a:pt x="1108" y="2359"/>
                  <a:pt x="1239" y="2286"/>
                  <a:pt x="1370" y="2207"/>
                </a:cubicBezTo>
                <a:cubicBezTo>
                  <a:pt x="1559" y="2091"/>
                  <a:pt x="1832" y="1902"/>
                  <a:pt x="2006" y="1624"/>
                </a:cubicBezTo>
                <a:cubicBezTo>
                  <a:pt x="2084" y="1498"/>
                  <a:pt x="2142" y="1362"/>
                  <a:pt x="2179" y="1215"/>
                </a:cubicBezTo>
                <a:close/>
                <a:moveTo>
                  <a:pt x="2070" y="1"/>
                </a:moveTo>
                <a:cubicBezTo>
                  <a:pt x="2064" y="1"/>
                  <a:pt x="2059" y="1"/>
                  <a:pt x="2053" y="2"/>
                </a:cubicBezTo>
                <a:cubicBezTo>
                  <a:pt x="1974" y="2"/>
                  <a:pt x="1916" y="65"/>
                  <a:pt x="1916" y="144"/>
                </a:cubicBezTo>
                <a:cubicBezTo>
                  <a:pt x="1916" y="243"/>
                  <a:pt x="1922" y="343"/>
                  <a:pt x="1943" y="443"/>
                </a:cubicBezTo>
                <a:cubicBezTo>
                  <a:pt x="1964" y="837"/>
                  <a:pt x="1943" y="1188"/>
                  <a:pt x="1764" y="1477"/>
                </a:cubicBezTo>
                <a:cubicBezTo>
                  <a:pt x="1654" y="1650"/>
                  <a:pt x="1486" y="1797"/>
                  <a:pt x="1218" y="1965"/>
                </a:cubicBezTo>
                <a:cubicBezTo>
                  <a:pt x="887" y="2165"/>
                  <a:pt x="530" y="2322"/>
                  <a:pt x="158" y="2422"/>
                </a:cubicBezTo>
                <a:cubicBezTo>
                  <a:pt x="0" y="2464"/>
                  <a:pt x="21" y="2695"/>
                  <a:pt x="189" y="2706"/>
                </a:cubicBezTo>
                <a:cubicBezTo>
                  <a:pt x="229" y="2708"/>
                  <a:pt x="270" y="2708"/>
                  <a:pt x="310" y="2708"/>
                </a:cubicBezTo>
                <a:cubicBezTo>
                  <a:pt x="391" y="2708"/>
                  <a:pt x="473" y="2706"/>
                  <a:pt x="557" y="2706"/>
                </a:cubicBezTo>
                <a:cubicBezTo>
                  <a:pt x="634" y="2703"/>
                  <a:pt x="710" y="2701"/>
                  <a:pt x="784" y="2701"/>
                </a:cubicBezTo>
                <a:cubicBezTo>
                  <a:pt x="1001" y="2701"/>
                  <a:pt x="1202" y="2721"/>
                  <a:pt x="1386" y="2811"/>
                </a:cubicBezTo>
                <a:cubicBezTo>
                  <a:pt x="1628" y="2937"/>
                  <a:pt x="1827" y="3199"/>
                  <a:pt x="1922" y="3535"/>
                </a:cubicBezTo>
                <a:cubicBezTo>
                  <a:pt x="1974" y="3735"/>
                  <a:pt x="2000" y="3934"/>
                  <a:pt x="2006" y="4139"/>
                </a:cubicBezTo>
                <a:cubicBezTo>
                  <a:pt x="1990" y="4276"/>
                  <a:pt x="1990" y="4417"/>
                  <a:pt x="2011" y="4554"/>
                </a:cubicBezTo>
                <a:cubicBezTo>
                  <a:pt x="2021" y="4622"/>
                  <a:pt x="2084" y="4675"/>
                  <a:pt x="2153" y="4675"/>
                </a:cubicBezTo>
                <a:lnTo>
                  <a:pt x="2158" y="4680"/>
                </a:lnTo>
                <a:cubicBezTo>
                  <a:pt x="2231" y="4675"/>
                  <a:pt x="2289" y="4612"/>
                  <a:pt x="2289" y="4538"/>
                </a:cubicBezTo>
                <a:cubicBezTo>
                  <a:pt x="2289" y="4407"/>
                  <a:pt x="2289" y="4281"/>
                  <a:pt x="2289" y="4150"/>
                </a:cubicBezTo>
                <a:cubicBezTo>
                  <a:pt x="2347" y="3766"/>
                  <a:pt x="2515" y="3409"/>
                  <a:pt x="2777" y="3121"/>
                </a:cubicBezTo>
                <a:cubicBezTo>
                  <a:pt x="3014" y="2853"/>
                  <a:pt x="3339" y="2674"/>
                  <a:pt x="3696" y="2632"/>
                </a:cubicBezTo>
                <a:cubicBezTo>
                  <a:pt x="3781" y="2653"/>
                  <a:pt x="3868" y="2663"/>
                  <a:pt x="3954" y="2663"/>
                </a:cubicBezTo>
                <a:cubicBezTo>
                  <a:pt x="4022" y="2663"/>
                  <a:pt x="4091" y="2657"/>
                  <a:pt x="4158" y="2643"/>
                </a:cubicBezTo>
                <a:cubicBezTo>
                  <a:pt x="4310" y="2611"/>
                  <a:pt x="4310" y="2391"/>
                  <a:pt x="4158" y="2359"/>
                </a:cubicBezTo>
                <a:cubicBezTo>
                  <a:pt x="4061" y="2341"/>
                  <a:pt x="3962" y="2333"/>
                  <a:pt x="3862" y="2333"/>
                </a:cubicBezTo>
                <a:cubicBezTo>
                  <a:pt x="3816" y="2333"/>
                  <a:pt x="3769" y="2335"/>
                  <a:pt x="3722" y="2338"/>
                </a:cubicBezTo>
                <a:cubicBezTo>
                  <a:pt x="3533" y="2280"/>
                  <a:pt x="3339" y="2160"/>
                  <a:pt x="3124" y="1997"/>
                </a:cubicBezTo>
                <a:cubicBezTo>
                  <a:pt x="2846" y="1792"/>
                  <a:pt x="2615" y="1477"/>
                  <a:pt x="2426" y="1073"/>
                </a:cubicBezTo>
                <a:cubicBezTo>
                  <a:pt x="2326" y="863"/>
                  <a:pt x="2258" y="637"/>
                  <a:pt x="2221" y="406"/>
                </a:cubicBezTo>
                <a:cubicBezTo>
                  <a:pt x="2216" y="317"/>
                  <a:pt x="2210" y="222"/>
                  <a:pt x="2200" y="133"/>
                </a:cubicBezTo>
                <a:cubicBezTo>
                  <a:pt x="2195" y="60"/>
                  <a:pt x="2141"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6"/>
          <p:cNvSpPr/>
          <p:nvPr/>
        </p:nvSpPr>
        <p:spPr>
          <a:xfrm rot="7574834">
            <a:off x="8752588" y="100942"/>
            <a:ext cx="209452" cy="326320"/>
          </a:xfrm>
          <a:custGeom>
            <a:avLst/>
            <a:gdLst/>
            <a:ahLst/>
            <a:cxnLst/>
            <a:rect l="l" t="t" r="r" b="b"/>
            <a:pathLst>
              <a:path w="8979" h="13989" extrusionOk="0">
                <a:moveTo>
                  <a:pt x="5295" y="0"/>
                </a:moveTo>
                <a:cubicBezTo>
                  <a:pt x="4923" y="0"/>
                  <a:pt x="4515" y="116"/>
                  <a:pt x="4069" y="382"/>
                </a:cubicBezTo>
                <a:cubicBezTo>
                  <a:pt x="3471" y="739"/>
                  <a:pt x="3004" y="1285"/>
                  <a:pt x="2573" y="1831"/>
                </a:cubicBezTo>
                <a:cubicBezTo>
                  <a:pt x="2043" y="2503"/>
                  <a:pt x="1544" y="3196"/>
                  <a:pt x="1077" y="3916"/>
                </a:cubicBezTo>
                <a:cubicBezTo>
                  <a:pt x="693" y="4504"/>
                  <a:pt x="326" y="5118"/>
                  <a:pt x="158" y="5800"/>
                </a:cubicBezTo>
                <a:cubicBezTo>
                  <a:pt x="0" y="6430"/>
                  <a:pt x="16" y="7092"/>
                  <a:pt x="79" y="7738"/>
                </a:cubicBezTo>
                <a:cubicBezTo>
                  <a:pt x="168" y="8672"/>
                  <a:pt x="357" y="9596"/>
                  <a:pt x="636" y="10494"/>
                </a:cubicBezTo>
                <a:cubicBezTo>
                  <a:pt x="1113" y="12022"/>
                  <a:pt x="2059" y="13623"/>
                  <a:pt x="3628" y="13938"/>
                </a:cubicBezTo>
                <a:cubicBezTo>
                  <a:pt x="3802" y="13972"/>
                  <a:pt x="3977" y="13989"/>
                  <a:pt x="4151" y="13989"/>
                </a:cubicBezTo>
                <a:cubicBezTo>
                  <a:pt x="5180" y="13989"/>
                  <a:pt x="6188" y="13423"/>
                  <a:pt x="6920" y="12673"/>
                </a:cubicBezTo>
                <a:cubicBezTo>
                  <a:pt x="7991" y="11565"/>
                  <a:pt x="8600" y="10058"/>
                  <a:pt x="8789" y="8531"/>
                </a:cubicBezTo>
                <a:cubicBezTo>
                  <a:pt x="8978" y="6998"/>
                  <a:pt x="8768" y="5438"/>
                  <a:pt x="8359" y="3952"/>
                </a:cubicBezTo>
                <a:cubicBezTo>
                  <a:pt x="7933" y="2394"/>
                  <a:pt x="6985" y="0"/>
                  <a:pt x="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rot="7574834">
            <a:off x="8846420" y="680668"/>
            <a:ext cx="151368" cy="208216"/>
          </a:xfrm>
          <a:custGeom>
            <a:avLst/>
            <a:gdLst/>
            <a:ahLst/>
            <a:cxnLst/>
            <a:rect l="l" t="t" r="r" b="b"/>
            <a:pathLst>
              <a:path w="6489" h="8926" extrusionOk="0">
                <a:moveTo>
                  <a:pt x="4858" y="1"/>
                </a:moveTo>
                <a:cubicBezTo>
                  <a:pt x="4726" y="1"/>
                  <a:pt x="4584" y="16"/>
                  <a:pt x="4431" y="49"/>
                </a:cubicBezTo>
                <a:cubicBezTo>
                  <a:pt x="3969" y="149"/>
                  <a:pt x="3549" y="396"/>
                  <a:pt x="3150" y="653"/>
                </a:cubicBezTo>
                <a:cubicBezTo>
                  <a:pt x="2667" y="973"/>
                  <a:pt x="2195" y="1309"/>
                  <a:pt x="1738" y="1671"/>
                </a:cubicBezTo>
                <a:cubicBezTo>
                  <a:pt x="1365" y="1965"/>
                  <a:pt x="998" y="2280"/>
                  <a:pt x="740" y="2679"/>
                </a:cubicBezTo>
                <a:cubicBezTo>
                  <a:pt x="499" y="3052"/>
                  <a:pt x="368" y="3483"/>
                  <a:pt x="268" y="3913"/>
                </a:cubicBezTo>
                <a:cubicBezTo>
                  <a:pt x="121" y="4533"/>
                  <a:pt x="42" y="5168"/>
                  <a:pt x="26" y="5809"/>
                </a:cubicBezTo>
                <a:cubicBezTo>
                  <a:pt x="0" y="6890"/>
                  <a:pt x="263" y="8129"/>
                  <a:pt x="1202" y="8670"/>
                </a:cubicBezTo>
                <a:cubicBezTo>
                  <a:pt x="1514" y="8848"/>
                  <a:pt x="1863" y="8925"/>
                  <a:pt x="2218" y="8925"/>
                </a:cubicBezTo>
                <a:cubicBezTo>
                  <a:pt x="2690" y="8925"/>
                  <a:pt x="3174" y="8789"/>
                  <a:pt x="3597" y="8570"/>
                </a:cubicBezTo>
                <a:cubicBezTo>
                  <a:pt x="4526" y="8092"/>
                  <a:pt x="5245" y="7258"/>
                  <a:pt x="5702" y="6313"/>
                </a:cubicBezTo>
                <a:cubicBezTo>
                  <a:pt x="6153" y="5368"/>
                  <a:pt x="6358" y="4323"/>
                  <a:pt x="6416" y="3278"/>
                </a:cubicBezTo>
                <a:cubicBezTo>
                  <a:pt x="6488" y="2046"/>
                  <a:pt x="6370" y="1"/>
                  <a:pt x="4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rot="-9659044">
            <a:off x="8326071" y="152984"/>
            <a:ext cx="209416" cy="222227"/>
          </a:xfrm>
          <a:custGeom>
            <a:avLst/>
            <a:gdLst/>
            <a:ahLst/>
            <a:cxnLst/>
            <a:rect l="l" t="t" r="r" b="b"/>
            <a:pathLst>
              <a:path w="6380" h="6769" extrusionOk="0">
                <a:moveTo>
                  <a:pt x="4778" y="1"/>
                </a:moveTo>
                <a:cubicBezTo>
                  <a:pt x="4389" y="1"/>
                  <a:pt x="4006" y="122"/>
                  <a:pt x="3644" y="258"/>
                </a:cubicBezTo>
                <a:cubicBezTo>
                  <a:pt x="3198" y="426"/>
                  <a:pt x="2757" y="615"/>
                  <a:pt x="2331" y="820"/>
                </a:cubicBezTo>
                <a:cubicBezTo>
                  <a:pt x="1979" y="993"/>
                  <a:pt x="1628" y="1177"/>
                  <a:pt x="1349" y="1455"/>
                </a:cubicBezTo>
                <a:cubicBezTo>
                  <a:pt x="1092" y="1707"/>
                  <a:pt x="908" y="2027"/>
                  <a:pt x="751" y="2358"/>
                </a:cubicBezTo>
                <a:cubicBezTo>
                  <a:pt x="525" y="2825"/>
                  <a:pt x="352" y="3319"/>
                  <a:pt x="226" y="3828"/>
                </a:cubicBezTo>
                <a:cubicBezTo>
                  <a:pt x="11" y="4695"/>
                  <a:pt x="0" y="5734"/>
                  <a:pt x="656" y="6333"/>
                </a:cubicBezTo>
                <a:cubicBezTo>
                  <a:pt x="992" y="6641"/>
                  <a:pt x="1447" y="6769"/>
                  <a:pt x="1908" y="6769"/>
                </a:cubicBezTo>
                <a:cubicBezTo>
                  <a:pt x="2138" y="6769"/>
                  <a:pt x="2370" y="6737"/>
                  <a:pt x="2589" y="6679"/>
                </a:cubicBezTo>
                <a:cubicBezTo>
                  <a:pt x="3423" y="6464"/>
                  <a:pt x="4148" y="5923"/>
                  <a:pt x="4678" y="5246"/>
                </a:cubicBezTo>
                <a:cubicBezTo>
                  <a:pt x="5208" y="4569"/>
                  <a:pt x="5560" y="3765"/>
                  <a:pt x="5796" y="2941"/>
                </a:cubicBezTo>
                <a:cubicBezTo>
                  <a:pt x="6090" y="1880"/>
                  <a:pt x="6379" y="11"/>
                  <a:pt x="4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6"/>
        <p:cNvGrpSpPr/>
        <p:nvPr/>
      </p:nvGrpSpPr>
      <p:grpSpPr>
        <a:xfrm>
          <a:off x="0" y="0"/>
          <a:ext cx="0" cy="0"/>
          <a:chOff x="0" y="0"/>
          <a:chExt cx="0" cy="0"/>
        </a:xfrm>
      </p:grpSpPr>
      <p:sp>
        <p:nvSpPr>
          <p:cNvPr id="67" name="Google Shape;67;p8"/>
          <p:cNvSpPr txBox="1">
            <a:spLocks noGrp="1"/>
          </p:cNvSpPr>
          <p:nvPr>
            <p:ph type="title"/>
          </p:nvPr>
        </p:nvSpPr>
        <p:spPr>
          <a:xfrm>
            <a:off x="3626375" y="1307100"/>
            <a:ext cx="4460400" cy="25293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8" name="Google Shape;68;p8"/>
          <p:cNvSpPr/>
          <p:nvPr/>
        </p:nvSpPr>
        <p:spPr>
          <a:xfrm rot="3046362">
            <a:off x="8312236" y="169531"/>
            <a:ext cx="145295" cy="199862"/>
          </a:xfrm>
          <a:custGeom>
            <a:avLst/>
            <a:gdLst/>
            <a:ahLst/>
            <a:cxnLst/>
            <a:rect l="l" t="t" r="r" b="b"/>
            <a:pathLst>
              <a:path w="6489" h="8926" extrusionOk="0">
                <a:moveTo>
                  <a:pt x="4857" y="1"/>
                </a:moveTo>
                <a:cubicBezTo>
                  <a:pt x="4726" y="1"/>
                  <a:pt x="4584" y="16"/>
                  <a:pt x="4431" y="49"/>
                </a:cubicBezTo>
                <a:cubicBezTo>
                  <a:pt x="3964" y="149"/>
                  <a:pt x="3549" y="401"/>
                  <a:pt x="3150" y="658"/>
                </a:cubicBezTo>
                <a:cubicBezTo>
                  <a:pt x="2662" y="973"/>
                  <a:pt x="2190" y="1314"/>
                  <a:pt x="1738" y="1671"/>
                </a:cubicBezTo>
                <a:cubicBezTo>
                  <a:pt x="1360" y="1965"/>
                  <a:pt x="993" y="2285"/>
                  <a:pt x="735" y="2684"/>
                </a:cubicBezTo>
                <a:cubicBezTo>
                  <a:pt x="499" y="3057"/>
                  <a:pt x="363" y="3482"/>
                  <a:pt x="263" y="3913"/>
                </a:cubicBezTo>
                <a:cubicBezTo>
                  <a:pt x="121" y="4538"/>
                  <a:pt x="37" y="5173"/>
                  <a:pt x="27" y="5808"/>
                </a:cubicBezTo>
                <a:cubicBezTo>
                  <a:pt x="0" y="6895"/>
                  <a:pt x="263" y="8129"/>
                  <a:pt x="1203" y="8670"/>
                </a:cubicBezTo>
                <a:cubicBezTo>
                  <a:pt x="1512" y="8848"/>
                  <a:pt x="1861" y="8926"/>
                  <a:pt x="2217" y="8926"/>
                </a:cubicBezTo>
                <a:cubicBezTo>
                  <a:pt x="2687" y="8926"/>
                  <a:pt x="3170" y="8790"/>
                  <a:pt x="3591" y="8575"/>
                </a:cubicBezTo>
                <a:cubicBezTo>
                  <a:pt x="4526" y="8097"/>
                  <a:pt x="5245" y="7263"/>
                  <a:pt x="5697" y="6318"/>
                </a:cubicBezTo>
                <a:cubicBezTo>
                  <a:pt x="6154" y="5373"/>
                  <a:pt x="6353" y="4322"/>
                  <a:pt x="6416" y="3278"/>
                </a:cubicBezTo>
                <a:cubicBezTo>
                  <a:pt x="6489" y="2046"/>
                  <a:pt x="6365" y="1"/>
                  <a:pt x="4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p:nvPr/>
        </p:nvSpPr>
        <p:spPr>
          <a:xfrm rot="346417">
            <a:off x="8901909" y="751114"/>
            <a:ext cx="111597" cy="172725"/>
          </a:xfrm>
          <a:custGeom>
            <a:avLst/>
            <a:gdLst/>
            <a:ahLst/>
            <a:cxnLst/>
            <a:rect l="l" t="t" r="r" b="b"/>
            <a:pathLst>
              <a:path w="4984" h="7714" extrusionOk="0">
                <a:moveTo>
                  <a:pt x="3188" y="1"/>
                </a:moveTo>
                <a:cubicBezTo>
                  <a:pt x="3005" y="1"/>
                  <a:pt x="2802" y="49"/>
                  <a:pt x="2578" y="157"/>
                </a:cubicBezTo>
                <a:cubicBezTo>
                  <a:pt x="2227" y="325"/>
                  <a:pt x="1943" y="603"/>
                  <a:pt x="1675" y="887"/>
                </a:cubicBezTo>
                <a:cubicBezTo>
                  <a:pt x="1350" y="1233"/>
                  <a:pt x="1040" y="1595"/>
                  <a:pt x="746" y="1968"/>
                </a:cubicBezTo>
                <a:cubicBezTo>
                  <a:pt x="505" y="2278"/>
                  <a:pt x="268" y="2598"/>
                  <a:pt x="142" y="2966"/>
                </a:cubicBezTo>
                <a:cubicBezTo>
                  <a:pt x="22" y="3312"/>
                  <a:pt x="1" y="3680"/>
                  <a:pt x="1" y="4042"/>
                </a:cubicBezTo>
                <a:cubicBezTo>
                  <a:pt x="6" y="4567"/>
                  <a:pt x="69" y="5087"/>
                  <a:pt x="179" y="5596"/>
                </a:cubicBezTo>
                <a:cubicBezTo>
                  <a:pt x="368" y="6468"/>
                  <a:pt x="814" y="7402"/>
                  <a:pt x="1670" y="7654"/>
                </a:cubicBezTo>
                <a:cubicBezTo>
                  <a:pt x="1811" y="7695"/>
                  <a:pt x="1955" y="7714"/>
                  <a:pt x="2099" y="7714"/>
                </a:cubicBezTo>
                <a:cubicBezTo>
                  <a:pt x="2625" y="7714"/>
                  <a:pt x="3152" y="7464"/>
                  <a:pt x="3560" y="7113"/>
                </a:cubicBezTo>
                <a:cubicBezTo>
                  <a:pt x="4206" y="6552"/>
                  <a:pt x="4621" y="5748"/>
                  <a:pt x="4799" y="4908"/>
                </a:cubicBezTo>
                <a:cubicBezTo>
                  <a:pt x="4983" y="4068"/>
                  <a:pt x="4941" y="3191"/>
                  <a:pt x="4784" y="2346"/>
                </a:cubicBezTo>
                <a:cubicBezTo>
                  <a:pt x="4619" y="1432"/>
                  <a:pt x="4189" y="1"/>
                  <a:pt x="3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8"/>
          <p:cNvSpPr/>
          <p:nvPr/>
        </p:nvSpPr>
        <p:spPr>
          <a:xfrm rot="1024273">
            <a:off x="8782657" y="236786"/>
            <a:ext cx="201030" cy="313199"/>
          </a:xfrm>
          <a:custGeom>
            <a:avLst/>
            <a:gdLst/>
            <a:ahLst/>
            <a:cxnLst/>
            <a:rect l="l" t="t" r="r" b="b"/>
            <a:pathLst>
              <a:path w="8979" h="13989" extrusionOk="0">
                <a:moveTo>
                  <a:pt x="5295" y="0"/>
                </a:moveTo>
                <a:cubicBezTo>
                  <a:pt x="4923" y="0"/>
                  <a:pt x="4515" y="116"/>
                  <a:pt x="4069" y="382"/>
                </a:cubicBezTo>
                <a:cubicBezTo>
                  <a:pt x="3471" y="739"/>
                  <a:pt x="3004" y="1285"/>
                  <a:pt x="2573" y="1831"/>
                </a:cubicBezTo>
                <a:cubicBezTo>
                  <a:pt x="2043" y="2503"/>
                  <a:pt x="1544" y="3196"/>
                  <a:pt x="1077" y="3916"/>
                </a:cubicBezTo>
                <a:cubicBezTo>
                  <a:pt x="693" y="4504"/>
                  <a:pt x="326" y="5118"/>
                  <a:pt x="158" y="5800"/>
                </a:cubicBezTo>
                <a:cubicBezTo>
                  <a:pt x="0" y="6430"/>
                  <a:pt x="16" y="7092"/>
                  <a:pt x="79" y="7738"/>
                </a:cubicBezTo>
                <a:cubicBezTo>
                  <a:pt x="168" y="8672"/>
                  <a:pt x="357" y="9596"/>
                  <a:pt x="636" y="10494"/>
                </a:cubicBezTo>
                <a:cubicBezTo>
                  <a:pt x="1113" y="12022"/>
                  <a:pt x="2059" y="13623"/>
                  <a:pt x="3628" y="13938"/>
                </a:cubicBezTo>
                <a:cubicBezTo>
                  <a:pt x="3802" y="13972"/>
                  <a:pt x="3977" y="13989"/>
                  <a:pt x="4151" y="13989"/>
                </a:cubicBezTo>
                <a:cubicBezTo>
                  <a:pt x="5180" y="13989"/>
                  <a:pt x="6188" y="13423"/>
                  <a:pt x="6920" y="12673"/>
                </a:cubicBezTo>
                <a:cubicBezTo>
                  <a:pt x="7991" y="11565"/>
                  <a:pt x="8600" y="10058"/>
                  <a:pt x="8789" y="8531"/>
                </a:cubicBezTo>
                <a:cubicBezTo>
                  <a:pt x="8978" y="6998"/>
                  <a:pt x="8768" y="5438"/>
                  <a:pt x="8359" y="3952"/>
                </a:cubicBezTo>
                <a:cubicBezTo>
                  <a:pt x="7933" y="2394"/>
                  <a:pt x="6985" y="0"/>
                  <a:pt x="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8"/>
          <p:cNvSpPr/>
          <p:nvPr/>
        </p:nvSpPr>
        <p:spPr>
          <a:xfrm>
            <a:off x="2478817" y="4646729"/>
            <a:ext cx="1569803" cy="222275"/>
          </a:xfrm>
          <a:custGeom>
            <a:avLst/>
            <a:gdLst/>
            <a:ahLst/>
            <a:cxnLst/>
            <a:rect l="l" t="t" r="r" b="b"/>
            <a:pathLst>
              <a:path w="34154" h="4836" extrusionOk="0">
                <a:moveTo>
                  <a:pt x="28386" y="1"/>
                </a:moveTo>
                <a:cubicBezTo>
                  <a:pt x="27185" y="1"/>
                  <a:pt x="26265" y="951"/>
                  <a:pt x="25375" y="1879"/>
                </a:cubicBezTo>
                <a:cubicBezTo>
                  <a:pt x="24540" y="2740"/>
                  <a:pt x="23674" y="3638"/>
                  <a:pt x="22577" y="3774"/>
                </a:cubicBezTo>
                <a:cubicBezTo>
                  <a:pt x="22477" y="3787"/>
                  <a:pt x="22378" y="3793"/>
                  <a:pt x="22280" y="3793"/>
                </a:cubicBezTo>
                <a:cubicBezTo>
                  <a:pt x="21138" y="3793"/>
                  <a:pt x="20124" y="2982"/>
                  <a:pt x="19138" y="2194"/>
                </a:cubicBezTo>
                <a:cubicBezTo>
                  <a:pt x="18126" y="1391"/>
                  <a:pt x="17085" y="559"/>
                  <a:pt x="15884" y="559"/>
                </a:cubicBezTo>
                <a:cubicBezTo>
                  <a:pt x="15727" y="559"/>
                  <a:pt x="15568" y="573"/>
                  <a:pt x="15405" y="603"/>
                </a:cubicBezTo>
                <a:cubicBezTo>
                  <a:pt x="14344" y="803"/>
                  <a:pt x="13588" y="1627"/>
                  <a:pt x="12864" y="2420"/>
                </a:cubicBezTo>
                <a:cubicBezTo>
                  <a:pt x="12759" y="2535"/>
                  <a:pt x="12659" y="2645"/>
                  <a:pt x="12559" y="2750"/>
                </a:cubicBezTo>
                <a:cubicBezTo>
                  <a:pt x="12054" y="3292"/>
                  <a:pt x="11132" y="4099"/>
                  <a:pt x="10158" y="4099"/>
                </a:cubicBezTo>
                <a:cubicBezTo>
                  <a:pt x="9980" y="4099"/>
                  <a:pt x="9799" y="4072"/>
                  <a:pt x="9619" y="4011"/>
                </a:cubicBezTo>
                <a:cubicBezTo>
                  <a:pt x="8916" y="3774"/>
                  <a:pt x="8249" y="3128"/>
                  <a:pt x="7656" y="2567"/>
                </a:cubicBezTo>
                <a:lnTo>
                  <a:pt x="7393" y="2315"/>
                </a:lnTo>
                <a:cubicBezTo>
                  <a:pt x="6603" y="1570"/>
                  <a:pt x="5669" y="856"/>
                  <a:pt x="4569" y="856"/>
                </a:cubicBezTo>
                <a:cubicBezTo>
                  <a:pt x="4287" y="856"/>
                  <a:pt x="3995" y="903"/>
                  <a:pt x="3692" y="1007"/>
                </a:cubicBezTo>
                <a:cubicBezTo>
                  <a:pt x="2353" y="1469"/>
                  <a:pt x="715" y="3097"/>
                  <a:pt x="32" y="4635"/>
                </a:cubicBezTo>
                <a:cubicBezTo>
                  <a:pt x="1" y="4709"/>
                  <a:pt x="32" y="4793"/>
                  <a:pt x="106" y="4824"/>
                </a:cubicBezTo>
                <a:cubicBezTo>
                  <a:pt x="121" y="4835"/>
                  <a:pt x="142" y="4835"/>
                  <a:pt x="163" y="4835"/>
                </a:cubicBezTo>
                <a:cubicBezTo>
                  <a:pt x="167" y="4835"/>
                  <a:pt x="171" y="4835"/>
                  <a:pt x="174" y="4835"/>
                </a:cubicBezTo>
                <a:cubicBezTo>
                  <a:pt x="228" y="4835"/>
                  <a:pt x="280" y="4800"/>
                  <a:pt x="300" y="4746"/>
                </a:cubicBezTo>
                <a:cubicBezTo>
                  <a:pt x="951" y="3270"/>
                  <a:pt x="2516" y="1711"/>
                  <a:pt x="3791" y="1270"/>
                </a:cubicBezTo>
                <a:cubicBezTo>
                  <a:pt x="4058" y="1177"/>
                  <a:pt x="4316" y="1136"/>
                  <a:pt x="4567" y="1136"/>
                </a:cubicBezTo>
                <a:cubicBezTo>
                  <a:pt x="5578" y="1136"/>
                  <a:pt x="6455" y="1812"/>
                  <a:pt x="7204" y="2519"/>
                </a:cubicBezTo>
                <a:lnTo>
                  <a:pt x="7461" y="2766"/>
                </a:lnTo>
                <a:cubicBezTo>
                  <a:pt x="8070" y="3349"/>
                  <a:pt x="8763" y="4016"/>
                  <a:pt x="9530" y="4273"/>
                </a:cubicBezTo>
                <a:cubicBezTo>
                  <a:pt x="9741" y="4344"/>
                  <a:pt x="9952" y="4376"/>
                  <a:pt x="10159" y="4376"/>
                </a:cubicBezTo>
                <a:cubicBezTo>
                  <a:pt x="11237" y="4376"/>
                  <a:pt x="12222" y="3522"/>
                  <a:pt x="12764" y="2945"/>
                </a:cubicBezTo>
                <a:cubicBezTo>
                  <a:pt x="12869" y="2834"/>
                  <a:pt x="12969" y="2719"/>
                  <a:pt x="13074" y="2609"/>
                </a:cubicBezTo>
                <a:cubicBezTo>
                  <a:pt x="13767" y="1847"/>
                  <a:pt x="14486" y="1060"/>
                  <a:pt x="15457" y="881"/>
                </a:cubicBezTo>
                <a:cubicBezTo>
                  <a:pt x="15603" y="854"/>
                  <a:pt x="15746" y="842"/>
                  <a:pt x="15887" y="842"/>
                </a:cubicBezTo>
                <a:cubicBezTo>
                  <a:pt x="16984" y="842"/>
                  <a:pt x="17945" y="1610"/>
                  <a:pt x="18959" y="2414"/>
                </a:cubicBezTo>
                <a:cubicBezTo>
                  <a:pt x="19987" y="3235"/>
                  <a:pt x="21042" y="4078"/>
                  <a:pt x="22283" y="4078"/>
                </a:cubicBezTo>
                <a:cubicBezTo>
                  <a:pt x="22392" y="4078"/>
                  <a:pt x="22502" y="4071"/>
                  <a:pt x="22614" y="4058"/>
                </a:cubicBezTo>
                <a:cubicBezTo>
                  <a:pt x="23805" y="3906"/>
                  <a:pt x="24708" y="2971"/>
                  <a:pt x="25580" y="2073"/>
                </a:cubicBezTo>
                <a:cubicBezTo>
                  <a:pt x="26466" y="1153"/>
                  <a:pt x="27308" y="282"/>
                  <a:pt x="28390" y="282"/>
                </a:cubicBezTo>
                <a:cubicBezTo>
                  <a:pt x="28487" y="282"/>
                  <a:pt x="28586" y="289"/>
                  <a:pt x="28688" y="304"/>
                </a:cubicBezTo>
                <a:cubicBezTo>
                  <a:pt x="29581" y="435"/>
                  <a:pt x="30321" y="1165"/>
                  <a:pt x="31035" y="1868"/>
                </a:cubicBezTo>
                <a:cubicBezTo>
                  <a:pt x="31783" y="2608"/>
                  <a:pt x="32558" y="3370"/>
                  <a:pt x="33494" y="3370"/>
                </a:cubicBezTo>
                <a:cubicBezTo>
                  <a:pt x="33668" y="3370"/>
                  <a:pt x="33847" y="3344"/>
                  <a:pt x="34033" y="3286"/>
                </a:cubicBezTo>
                <a:cubicBezTo>
                  <a:pt x="34106" y="3260"/>
                  <a:pt x="34154" y="3181"/>
                  <a:pt x="34127" y="3107"/>
                </a:cubicBezTo>
                <a:cubicBezTo>
                  <a:pt x="34111" y="3045"/>
                  <a:pt x="34054" y="3005"/>
                  <a:pt x="33994" y="3005"/>
                </a:cubicBezTo>
                <a:cubicBezTo>
                  <a:pt x="33979" y="3005"/>
                  <a:pt x="33964" y="3008"/>
                  <a:pt x="33949" y="3013"/>
                </a:cubicBezTo>
                <a:cubicBezTo>
                  <a:pt x="33794" y="3061"/>
                  <a:pt x="33644" y="3083"/>
                  <a:pt x="33498" y="3083"/>
                </a:cubicBezTo>
                <a:cubicBezTo>
                  <a:pt x="32676" y="3083"/>
                  <a:pt x="31974" y="2390"/>
                  <a:pt x="31234" y="1664"/>
                </a:cubicBezTo>
                <a:cubicBezTo>
                  <a:pt x="30489" y="929"/>
                  <a:pt x="29712" y="167"/>
                  <a:pt x="28725" y="26"/>
                </a:cubicBezTo>
                <a:cubicBezTo>
                  <a:pt x="28610" y="9"/>
                  <a:pt x="28497" y="1"/>
                  <a:pt x="2838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10"/>
          <p:cNvSpPr>
            <a:spLocks noGrp="1"/>
          </p:cNvSpPr>
          <p:nvPr>
            <p:ph type="pic" idx="2"/>
          </p:nvPr>
        </p:nvSpPr>
        <p:spPr>
          <a:xfrm>
            <a:off x="-25" y="-13725"/>
            <a:ext cx="9144000" cy="5157300"/>
          </a:xfrm>
          <a:prstGeom prst="rect">
            <a:avLst/>
          </a:prstGeom>
          <a:noFill/>
          <a:ln>
            <a:noFill/>
          </a:ln>
        </p:spPr>
      </p:sp>
      <p:sp>
        <p:nvSpPr>
          <p:cNvPr id="88" name="Google Shape;88;p10"/>
          <p:cNvSpPr txBox="1">
            <a:spLocks noGrp="1"/>
          </p:cNvSpPr>
          <p:nvPr>
            <p:ph type="title"/>
          </p:nvPr>
        </p:nvSpPr>
        <p:spPr>
          <a:xfrm>
            <a:off x="720000" y="445025"/>
            <a:ext cx="7704000" cy="679500"/>
          </a:xfrm>
          <a:prstGeom prst="rect">
            <a:avLst/>
          </a:prstGeom>
          <a:solidFill>
            <a:schemeClr val="accent1"/>
          </a:solidFill>
          <a:ln w="76200" cap="flat" cmpd="sng">
            <a:solidFill>
              <a:schemeClr val="accent3"/>
            </a:solidFill>
            <a:prstDash val="solid"/>
            <a:miter lim="8000"/>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algn="ctr" rtl="0">
              <a:spcBef>
                <a:spcPts val="0"/>
              </a:spcBef>
              <a:spcAft>
                <a:spcPts val="0"/>
              </a:spcAft>
              <a:buSzPts val="3300"/>
              <a:buNone/>
              <a:defRPr/>
            </a:lvl2pPr>
            <a:lvl3pPr lvl="2" algn="ctr" rtl="0">
              <a:spcBef>
                <a:spcPts val="0"/>
              </a:spcBef>
              <a:spcAft>
                <a:spcPts val="0"/>
              </a:spcAft>
              <a:buSzPts val="3300"/>
              <a:buNone/>
              <a:defRPr/>
            </a:lvl3pPr>
            <a:lvl4pPr lvl="3" algn="ctr" rtl="0">
              <a:spcBef>
                <a:spcPts val="0"/>
              </a:spcBef>
              <a:spcAft>
                <a:spcPts val="0"/>
              </a:spcAft>
              <a:buSzPts val="3300"/>
              <a:buNone/>
              <a:defRPr/>
            </a:lvl4pPr>
            <a:lvl5pPr lvl="4" algn="ctr" rtl="0">
              <a:spcBef>
                <a:spcPts val="0"/>
              </a:spcBef>
              <a:spcAft>
                <a:spcPts val="0"/>
              </a:spcAft>
              <a:buSzPts val="3300"/>
              <a:buNone/>
              <a:defRPr/>
            </a:lvl5pPr>
            <a:lvl6pPr lvl="5" algn="ctr" rtl="0">
              <a:spcBef>
                <a:spcPts val="0"/>
              </a:spcBef>
              <a:spcAft>
                <a:spcPts val="0"/>
              </a:spcAft>
              <a:buSzPts val="3300"/>
              <a:buNone/>
              <a:defRPr/>
            </a:lvl6pPr>
            <a:lvl7pPr lvl="6" algn="ctr" rtl="0">
              <a:spcBef>
                <a:spcPts val="0"/>
              </a:spcBef>
              <a:spcAft>
                <a:spcPts val="0"/>
              </a:spcAft>
              <a:buSzPts val="3300"/>
              <a:buNone/>
              <a:defRPr/>
            </a:lvl7pPr>
            <a:lvl8pPr lvl="7" algn="ctr" rtl="0">
              <a:spcBef>
                <a:spcPts val="0"/>
              </a:spcBef>
              <a:spcAft>
                <a:spcPts val="0"/>
              </a:spcAft>
              <a:buSzPts val="3300"/>
              <a:buNone/>
              <a:defRPr/>
            </a:lvl8pPr>
            <a:lvl9pPr lvl="8" algn="ctr" rtl="0">
              <a:spcBef>
                <a:spcPts val="0"/>
              </a:spcBef>
              <a:spcAft>
                <a:spcPts val="0"/>
              </a:spcAft>
              <a:buSzPts val="33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98"/>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10">
    <p:spTree>
      <p:nvGrpSpPr>
        <p:cNvPr id="1" name="Shape 159"/>
        <p:cNvGrpSpPr/>
        <p:nvPr/>
      </p:nvGrpSpPr>
      <p:grpSpPr>
        <a:xfrm>
          <a:off x="0" y="0"/>
          <a:ext cx="0" cy="0"/>
          <a:chOff x="0" y="0"/>
          <a:chExt cx="0" cy="0"/>
        </a:xfrm>
      </p:grpSpPr>
      <p:sp>
        <p:nvSpPr>
          <p:cNvPr id="160" name="Google Shape;160;p15"/>
          <p:cNvSpPr txBox="1">
            <a:spLocks noGrp="1"/>
          </p:cNvSpPr>
          <p:nvPr>
            <p:ph type="title"/>
          </p:nvPr>
        </p:nvSpPr>
        <p:spPr>
          <a:xfrm>
            <a:off x="720000" y="445025"/>
            <a:ext cx="7704000" cy="679500"/>
          </a:xfrm>
          <a:prstGeom prst="rect">
            <a:avLst/>
          </a:prstGeom>
          <a:noFill/>
        </p:spPr>
        <p:txBody>
          <a:bodyPr spcFirstLastPara="1" wrap="square" lIns="91425" tIns="91425" rIns="91425" bIns="91425" anchor="t" anchorCtr="0">
            <a:noAutofit/>
          </a:bodyPr>
          <a:lstStyle>
            <a:lvl1pPr marR="91440"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grpSp>
        <p:nvGrpSpPr>
          <p:cNvPr id="161" name="Google Shape;161;p15"/>
          <p:cNvGrpSpPr/>
          <p:nvPr/>
        </p:nvGrpSpPr>
        <p:grpSpPr>
          <a:xfrm rot="-831293">
            <a:off x="8465460" y="1958930"/>
            <a:ext cx="2073967" cy="2979607"/>
            <a:chOff x="-1237999" y="2037810"/>
            <a:chExt cx="1961451" cy="2817958"/>
          </a:xfrm>
        </p:grpSpPr>
        <p:grpSp>
          <p:nvGrpSpPr>
            <p:cNvPr id="162" name="Google Shape;162;p15"/>
            <p:cNvGrpSpPr/>
            <p:nvPr/>
          </p:nvGrpSpPr>
          <p:grpSpPr>
            <a:xfrm rot="167143">
              <a:off x="-1172687" y="2080686"/>
              <a:ext cx="1830827" cy="2732207"/>
              <a:chOff x="-1172525" y="2080750"/>
              <a:chExt cx="1830861" cy="2732257"/>
            </a:xfrm>
          </p:grpSpPr>
          <p:sp>
            <p:nvSpPr>
              <p:cNvPr id="163" name="Google Shape;163;p15"/>
              <p:cNvSpPr/>
              <p:nvPr/>
            </p:nvSpPr>
            <p:spPr>
              <a:xfrm>
                <a:off x="-1172525" y="2080750"/>
                <a:ext cx="1830861" cy="2732257"/>
              </a:xfrm>
              <a:custGeom>
                <a:avLst/>
                <a:gdLst/>
                <a:ahLst/>
                <a:cxnLst/>
                <a:rect l="l" t="t" r="r" b="b"/>
                <a:pathLst>
                  <a:path w="32941" h="49159" extrusionOk="0">
                    <a:moveTo>
                      <a:pt x="30657" y="0"/>
                    </a:moveTo>
                    <a:lnTo>
                      <a:pt x="1" y="1617"/>
                    </a:lnTo>
                    <a:lnTo>
                      <a:pt x="2505" y="49158"/>
                    </a:lnTo>
                    <a:lnTo>
                      <a:pt x="32941" y="47704"/>
                    </a:lnTo>
                    <a:lnTo>
                      <a:pt x="306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4" name="Google Shape;164;p15"/>
              <p:cNvGrpSpPr/>
              <p:nvPr/>
            </p:nvGrpSpPr>
            <p:grpSpPr>
              <a:xfrm>
                <a:off x="-1103051" y="2133550"/>
                <a:ext cx="1692212" cy="2610816"/>
                <a:chOff x="-1103051" y="2133550"/>
                <a:chExt cx="1692212" cy="2610816"/>
              </a:xfrm>
            </p:grpSpPr>
            <p:sp>
              <p:nvSpPr>
                <p:cNvPr id="165" name="Google Shape;165;p15"/>
                <p:cNvSpPr/>
                <p:nvPr/>
              </p:nvSpPr>
              <p:spPr>
                <a:xfrm>
                  <a:off x="-984001" y="4722079"/>
                  <a:ext cx="22510" cy="22288"/>
                </a:xfrm>
                <a:custGeom>
                  <a:avLst/>
                  <a:gdLst/>
                  <a:ahLst/>
                  <a:cxnLst/>
                  <a:rect l="l" t="t" r="r" b="b"/>
                  <a:pathLst>
                    <a:path w="405" h="401" extrusionOk="0">
                      <a:moveTo>
                        <a:pt x="201" y="1"/>
                      </a:moveTo>
                      <a:cubicBezTo>
                        <a:pt x="197" y="1"/>
                        <a:pt x="193" y="1"/>
                        <a:pt x="189" y="1"/>
                      </a:cubicBezTo>
                      <a:cubicBezTo>
                        <a:pt x="84" y="12"/>
                        <a:pt x="0" y="101"/>
                        <a:pt x="6" y="211"/>
                      </a:cubicBezTo>
                      <a:lnTo>
                        <a:pt x="16" y="400"/>
                      </a:lnTo>
                      <a:lnTo>
                        <a:pt x="226" y="390"/>
                      </a:lnTo>
                      <a:cubicBezTo>
                        <a:pt x="326" y="384"/>
                        <a:pt x="405" y="295"/>
                        <a:pt x="399" y="190"/>
                      </a:cubicBezTo>
                      <a:cubicBezTo>
                        <a:pt x="394" y="164"/>
                        <a:pt x="389" y="138"/>
                        <a:pt x="373" y="111"/>
                      </a:cubicBezTo>
                      <a:cubicBezTo>
                        <a:pt x="343" y="47"/>
                        <a:pt x="275" y="1"/>
                        <a:pt x="2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5"/>
                <p:cNvSpPr/>
                <p:nvPr/>
              </p:nvSpPr>
              <p:spPr>
                <a:xfrm>
                  <a:off x="-1100439" y="2295618"/>
                  <a:ext cx="135171" cy="2383993"/>
                </a:xfrm>
                <a:custGeom>
                  <a:avLst/>
                  <a:gdLst/>
                  <a:ahLst/>
                  <a:cxnLst/>
                  <a:rect l="l" t="t" r="r" b="b"/>
                  <a:pathLst>
                    <a:path w="2432" h="42893" extrusionOk="0">
                      <a:moveTo>
                        <a:pt x="204" y="1"/>
                      </a:moveTo>
                      <a:cubicBezTo>
                        <a:pt x="103" y="1"/>
                        <a:pt x="0" y="72"/>
                        <a:pt x="11" y="208"/>
                      </a:cubicBezTo>
                      <a:lnTo>
                        <a:pt x="11" y="245"/>
                      </a:lnTo>
                      <a:cubicBezTo>
                        <a:pt x="16" y="336"/>
                        <a:pt x="95" y="408"/>
                        <a:pt x="190" y="408"/>
                      </a:cubicBezTo>
                      <a:cubicBezTo>
                        <a:pt x="193" y="408"/>
                        <a:pt x="197" y="408"/>
                        <a:pt x="200" y="408"/>
                      </a:cubicBezTo>
                      <a:lnTo>
                        <a:pt x="216" y="408"/>
                      </a:lnTo>
                      <a:cubicBezTo>
                        <a:pt x="321" y="392"/>
                        <a:pt x="400" y="298"/>
                        <a:pt x="394" y="187"/>
                      </a:cubicBezTo>
                      <a:cubicBezTo>
                        <a:pt x="392" y="61"/>
                        <a:pt x="298" y="1"/>
                        <a:pt x="204" y="1"/>
                      </a:cubicBezTo>
                      <a:close/>
                      <a:moveTo>
                        <a:pt x="259" y="1179"/>
                      </a:moveTo>
                      <a:cubicBezTo>
                        <a:pt x="159" y="1179"/>
                        <a:pt x="58" y="1249"/>
                        <a:pt x="69" y="1384"/>
                      </a:cubicBezTo>
                      <a:lnTo>
                        <a:pt x="69" y="1426"/>
                      </a:lnTo>
                      <a:cubicBezTo>
                        <a:pt x="74" y="1526"/>
                        <a:pt x="158" y="1605"/>
                        <a:pt x="258" y="1605"/>
                      </a:cubicBezTo>
                      <a:lnTo>
                        <a:pt x="268" y="1605"/>
                      </a:lnTo>
                      <a:cubicBezTo>
                        <a:pt x="373" y="1594"/>
                        <a:pt x="452" y="1510"/>
                        <a:pt x="452" y="1405"/>
                      </a:cubicBezTo>
                      <a:lnTo>
                        <a:pt x="452" y="1369"/>
                      </a:lnTo>
                      <a:cubicBezTo>
                        <a:pt x="449" y="1241"/>
                        <a:pt x="354" y="1179"/>
                        <a:pt x="259" y="1179"/>
                      </a:cubicBezTo>
                      <a:close/>
                      <a:moveTo>
                        <a:pt x="316" y="2361"/>
                      </a:moveTo>
                      <a:cubicBezTo>
                        <a:pt x="216" y="2361"/>
                        <a:pt x="116" y="2430"/>
                        <a:pt x="126" y="2566"/>
                      </a:cubicBezTo>
                      <a:lnTo>
                        <a:pt x="126" y="2608"/>
                      </a:lnTo>
                      <a:cubicBezTo>
                        <a:pt x="132" y="2707"/>
                        <a:pt x="216" y="2786"/>
                        <a:pt x="315" y="2786"/>
                      </a:cubicBezTo>
                      <a:lnTo>
                        <a:pt x="326" y="2786"/>
                      </a:lnTo>
                      <a:cubicBezTo>
                        <a:pt x="431" y="2776"/>
                        <a:pt x="510" y="2692"/>
                        <a:pt x="505" y="2587"/>
                      </a:cubicBezTo>
                      <a:lnTo>
                        <a:pt x="505" y="2550"/>
                      </a:lnTo>
                      <a:cubicBezTo>
                        <a:pt x="505" y="2423"/>
                        <a:pt x="411" y="2361"/>
                        <a:pt x="316" y="2361"/>
                      </a:cubicBezTo>
                      <a:close/>
                      <a:moveTo>
                        <a:pt x="373" y="3539"/>
                      </a:moveTo>
                      <a:cubicBezTo>
                        <a:pt x="272" y="3539"/>
                        <a:pt x="171" y="3610"/>
                        <a:pt x="184" y="3747"/>
                      </a:cubicBezTo>
                      <a:lnTo>
                        <a:pt x="184" y="3784"/>
                      </a:lnTo>
                      <a:cubicBezTo>
                        <a:pt x="189" y="3877"/>
                        <a:pt x="263" y="3947"/>
                        <a:pt x="350" y="3947"/>
                      </a:cubicBezTo>
                      <a:cubicBezTo>
                        <a:pt x="356" y="3947"/>
                        <a:pt x="362" y="3947"/>
                        <a:pt x="368" y="3946"/>
                      </a:cubicBezTo>
                      <a:lnTo>
                        <a:pt x="384" y="3946"/>
                      </a:lnTo>
                      <a:cubicBezTo>
                        <a:pt x="489" y="3931"/>
                        <a:pt x="568" y="3836"/>
                        <a:pt x="562" y="3726"/>
                      </a:cubicBezTo>
                      <a:cubicBezTo>
                        <a:pt x="560" y="3600"/>
                        <a:pt x="466" y="3539"/>
                        <a:pt x="373" y="3539"/>
                      </a:cubicBezTo>
                      <a:close/>
                      <a:moveTo>
                        <a:pt x="430" y="4728"/>
                      </a:moveTo>
                      <a:cubicBezTo>
                        <a:pt x="427" y="4728"/>
                        <a:pt x="424" y="4729"/>
                        <a:pt x="421" y="4729"/>
                      </a:cubicBezTo>
                      <a:cubicBezTo>
                        <a:pt x="315" y="4734"/>
                        <a:pt x="237" y="4823"/>
                        <a:pt x="237" y="4928"/>
                      </a:cubicBezTo>
                      <a:lnTo>
                        <a:pt x="237" y="4965"/>
                      </a:lnTo>
                      <a:cubicBezTo>
                        <a:pt x="242" y="5065"/>
                        <a:pt x="326" y="5143"/>
                        <a:pt x="431" y="5143"/>
                      </a:cubicBezTo>
                      <a:lnTo>
                        <a:pt x="436" y="5143"/>
                      </a:lnTo>
                      <a:cubicBezTo>
                        <a:pt x="541" y="5138"/>
                        <a:pt x="620" y="5054"/>
                        <a:pt x="615" y="4949"/>
                      </a:cubicBezTo>
                      <a:lnTo>
                        <a:pt x="615" y="4912"/>
                      </a:lnTo>
                      <a:cubicBezTo>
                        <a:pt x="615" y="4811"/>
                        <a:pt x="531" y="4728"/>
                        <a:pt x="430" y="4728"/>
                      </a:cubicBezTo>
                      <a:close/>
                      <a:moveTo>
                        <a:pt x="487" y="5902"/>
                      </a:moveTo>
                      <a:cubicBezTo>
                        <a:pt x="386" y="5902"/>
                        <a:pt x="284" y="5973"/>
                        <a:pt x="294" y="6110"/>
                      </a:cubicBezTo>
                      <a:lnTo>
                        <a:pt x="294" y="6146"/>
                      </a:lnTo>
                      <a:cubicBezTo>
                        <a:pt x="300" y="6246"/>
                        <a:pt x="384" y="6325"/>
                        <a:pt x="484" y="6325"/>
                      </a:cubicBezTo>
                      <a:lnTo>
                        <a:pt x="494" y="6325"/>
                      </a:lnTo>
                      <a:cubicBezTo>
                        <a:pt x="599" y="6320"/>
                        <a:pt x="678" y="6230"/>
                        <a:pt x="673" y="6125"/>
                      </a:cubicBezTo>
                      <a:lnTo>
                        <a:pt x="673" y="6089"/>
                      </a:lnTo>
                      <a:cubicBezTo>
                        <a:pt x="673" y="5963"/>
                        <a:pt x="581" y="5902"/>
                        <a:pt x="487" y="5902"/>
                      </a:cubicBezTo>
                      <a:close/>
                      <a:moveTo>
                        <a:pt x="540" y="7092"/>
                      </a:moveTo>
                      <a:cubicBezTo>
                        <a:pt x="445" y="7092"/>
                        <a:pt x="350" y="7158"/>
                        <a:pt x="352" y="7286"/>
                      </a:cubicBezTo>
                      <a:lnTo>
                        <a:pt x="352" y="7322"/>
                      </a:lnTo>
                      <a:cubicBezTo>
                        <a:pt x="357" y="7416"/>
                        <a:pt x="431" y="7486"/>
                        <a:pt x="518" y="7486"/>
                      </a:cubicBezTo>
                      <a:cubicBezTo>
                        <a:pt x="524" y="7486"/>
                        <a:pt x="530" y="7486"/>
                        <a:pt x="536" y="7485"/>
                      </a:cubicBezTo>
                      <a:lnTo>
                        <a:pt x="552" y="7485"/>
                      </a:lnTo>
                      <a:cubicBezTo>
                        <a:pt x="657" y="7475"/>
                        <a:pt x="736" y="7375"/>
                        <a:pt x="730" y="7270"/>
                      </a:cubicBezTo>
                      <a:cubicBezTo>
                        <a:pt x="720" y="7150"/>
                        <a:pt x="630" y="7092"/>
                        <a:pt x="540" y="7092"/>
                      </a:cubicBezTo>
                      <a:close/>
                      <a:moveTo>
                        <a:pt x="599" y="8265"/>
                      </a:moveTo>
                      <a:cubicBezTo>
                        <a:pt x="501" y="8265"/>
                        <a:pt x="402" y="8334"/>
                        <a:pt x="410" y="8467"/>
                      </a:cubicBezTo>
                      <a:lnTo>
                        <a:pt x="410" y="8504"/>
                      </a:lnTo>
                      <a:cubicBezTo>
                        <a:pt x="410" y="8603"/>
                        <a:pt x="494" y="8687"/>
                        <a:pt x="599" y="8687"/>
                      </a:cubicBezTo>
                      <a:lnTo>
                        <a:pt x="610" y="8682"/>
                      </a:lnTo>
                      <a:cubicBezTo>
                        <a:pt x="709" y="8677"/>
                        <a:pt x="793" y="8588"/>
                        <a:pt x="788" y="8488"/>
                      </a:cubicBezTo>
                      <a:lnTo>
                        <a:pt x="788" y="8446"/>
                      </a:lnTo>
                      <a:cubicBezTo>
                        <a:pt x="783" y="8324"/>
                        <a:pt x="691" y="8265"/>
                        <a:pt x="599" y="8265"/>
                      </a:cubicBezTo>
                      <a:close/>
                      <a:moveTo>
                        <a:pt x="646" y="9449"/>
                      </a:moveTo>
                      <a:cubicBezTo>
                        <a:pt x="541" y="9454"/>
                        <a:pt x="463" y="9543"/>
                        <a:pt x="463" y="9648"/>
                      </a:cubicBezTo>
                      <a:lnTo>
                        <a:pt x="463" y="9685"/>
                      </a:lnTo>
                      <a:cubicBezTo>
                        <a:pt x="468" y="9785"/>
                        <a:pt x="552" y="9863"/>
                        <a:pt x="657" y="9869"/>
                      </a:cubicBezTo>
                      <a:lnTo>
                        <a:pt x="662" y="9863"/>
                      </a:lnTo>
                      <a:cubicBezTo>
                        <a:pt x="762" y="9858"/>
                        <a:pt x="846" y="9774"/>
                        <a:pt x="841" y="9669"/>
                      </a:cubicBezTo>
                      <a:lnTo>
                        <a:pt x="841" y="9632"/>
                      </a:lnTo>
                      <a:cubicBezTo>
                        <a:pt x="835" y="9527"/>
                        <a:pt x="746" y="9449"/>
                        <a:pt x="646" y="9449"/>
                      </a:cubicBezTo>
                      <a:close/>
                      <a:moveTo>
                        <a:pt x="712" y="10625"/>
                      </a:moveTo>
                      <a:cubicBezTo>
                        <a:pt x="614" y="10625"/>
                        <a:pt x="515" y="10694"/>
                        <a:pt x="520" y="10824"/>
                      </a:cubicBezTo>
                      <a:lnTo>
                        <a:pt x="520" y="10866"/>
                      </a:lnTo>
                      <a:cubicBezTo>
                        <a:pt x="525" y="10958"/>
                        <a:pt x="604" y="11029"/>
                        <a:pt x="699" y="11029"/>
                      </a:cubicBezTo>
                      <a:cubicBezTo>
                        <a:pt x="703" y="11029"/>
                        <a:pt x="706" y="11029"/>
                        <a:pt x="709" y="11029"/>
                      </a:cubicBezTo>
                      <a:lnTo>
                        <a:pt x="720" y="11024"/>
                      </a:lnTo>
                      <a:cubicBezTo>
                        <a:pt x="830" y="11013"/>
                        <a:pt x="909" y="10913"/>
                        <a:pt x="904" y="10808"/>
                      </a:cubicBezTo>
                      <a:cubicBezTo>
                        <a:pt x="896" y="10684"/>
                        <a:pt x="804" y="10625"/>
                        <a:pt x="712" y="10625"/>
                      </a:cubicBezTo>
                      <a:close/>
                      <a:moveTo>
                        <a:pt x="768" y="11812"/>
                      </a:moveTo>
                      <a:cubicBezTo>
                        <a:pt x="671" y="11812"/>
                        <a:pt x="575" y="11878"/>
                        <a:pt x="578" y="12006"/>
                      </a:cubicBezTo>
                      <a:lnTo>
                        <a:pt x="578" y="12042"/>
                      </a:lnTo>
                      <a:cubicBezTo>
                        <a:pt x="583" y="12147"/>
                        <a:pt x="667" y="12226"/>
                        <a:pt x="767" y="12226"/>
                      </a:cubicBezTo>
                      <a:lnTo>
                        <a:pt x="778" y="12221"/>
                      </a:lnTo>
                      <a:cubicBezTo>
                        <a:pt x="877" y="12216"/>
                        <a:pt x="961" y="12126"/>
                        <a:pt x="956" y="12027"/>
                      </a:cubicBezTo>
                      <a:lnTo>
                        <a:pt x="956" y="11985"/>
                      </a:lnTo>
                      <a:cubicBezTo>
                        <a:pt x="946" y="11868"/>
                        <a:pt x="857" y="11812"/>
                        <a:pt x="768" y="11812"/>
                      </a:cubicBezTo>
                      <a:close/>
                      <a:moveTo>
                        <a:pt x="825" y="12988"/>
                      </a:moveTo>
                      <a:cubicBezTo>
                        <a:pt x="727" y="12988"/>
                        <a:pt x="628" y="13056"/>
                        <a:pt x="636" y="13187"/>
                      </a:cubicBezTo>
                      <a:lnTo>
                        <a:pt x="636" y="13224"/>
                      </a:lnTo>
                      <a:cubicBezTo>
                        <a:pt x="636" y="13329"/>
                        <a:pt x="720" y="13407"/>
                        <a:pt x="825" y="13407"/>
                      </a:cubicBezTo>
                      <a:lnTo>
                        <a:pt x="835" y="13402"/>
                      </a:lnTo>
                      <a:cubicBezTo>
                        <a:pt x="935" y="13397"/>
                        <a:pt x="1019" y="13313"/>
                        <a:pt x="1014" y="13208"/>
                      </a:cubicBezTo>
                      <a:lnTo>
                        <a:pt x="1014" y="13171"/>
                      </a:lnTo>
                      <a:cubicBezTo>
                        <a:pt x="1009" y="13047"/>
                        <a:pt x="917" y="12988"/>
                        <a:pt x="825" y="12988"/>
                      </a:cubicBezTo>
                      <a:close/>
                      <a:moveTo>
                        <a:pt x="880" y="14166"/>
                      </a:moveTo>
                      <a:cubicBezTo>
                        <a:pt x="782" y="14166"/>
                        <a:pt x="683" y="14235"/>
                        <a:pt x="688" y="14368"/>
                      </a:cubicBezTo>
                      <a:lnTo>
                        <a:pt x="688" y="14405"/>
                      </a:lnTo>
                      <a:cubicBezTo>
                        <a:pt x="693" y="14496"/>
                        <a:pt x="772" y="14568"/>
                        <a:pt x="867" y="14568"/>
                      </a:cubicBezTo>
                      <a:cubicBezTo>
                        <a:pt x="871" y="14568"/>
                        <a:pt x="874" y="14568"/>
                        <a:pt x="877" y="14568"/>
                      </a:cubicBezTo>
                      <a:lnTo>
                        <a:pt x="893" y="14568"/>
                      </a:lnTo>
                      <a:cubicBezTo>
                        <a:pt x="998" y="14552"/>
                        <a:pt x="1077" y="14457"/>
                        <a:pt x="1072" y="14347"/>
                      </a:cubicBezTo>
                      <a:cubicBezTo>
                        <a:pt x="1064" y="14226"/>
                        <a:pt x="972" y="14166"/>
                        <a:pt x="880" y="14166"/>
                      </a:cubicBezTo>
                      <a:close/>
                      <a:moveTo>
                        <a:pt x="939" y="15324"/>
                      </a:moveTo>
                      <a:cubicBezTo>
                        <a:pt x="838" y="15324"/>
                        <a:pt x="738" y="15393"/>
                        <a:pt x="751" y="15528"/>
                      </a:cubicBezTo>
                      <a:lnTo>
                        <a:pt x="751" y="15565"/>
                      </a:lnTo>
                      <a:cubicBezTo>
                        <a:pt x="751" y="15670"/>
                        <a:pt x="835" y="15749"/>
                        <a:pt x="940" y="15749"/>
                      </a:cubicBezTo>
                      <a:lnTo>
                        <a:pt x="946" y="15749"/>
                      </a:lnTo>
                      <a:cubicBezTo>
                        <a:pt x="1051" y="15744"/>
                        <a:pt x="1135" y="15654"/>
                        <a:pt x="1129" y="15549"/>
                      </a:cubicBezTo>
                      <a:lnTo>
                        <a:pt x="1129" y="15513"/>
                      </a:lnTo>
                      <a:cubicBezTo>
                        <a:pt x="1129" y="15385"/>
                        <a:pt x="1034" y="15324"/>
                        <a:pt x="939" y="15324"/>
                      </a:cubicBezTo>
                      <a:close/>
                      <a:moveTo>
                        <a:pt x="996" y="16511"/>
                      </a:moveTo>
                      <a:cubicBezTo>
                        <a:pt x="897" y="16511"/>
                        <a:pt x="798" y="16579"/>
                        <a:pt x="804" y="16710"/>
                      </a:cubicBezTo>
                      <a:lnTo>
                        <a:pt x="804" y="16746"/>
                      </a:lnTo>
                      <a:cubicBezTo>
                        <a:pt x="809" y="16851"/>
                        <a:pt x="893" y="16930"/>
                        <a:pt x="998" y="16930"/>
                      </a:cubicBezTo>
                      <a:lnTo>
                        <a:pt x="1003" y="16925"/>
                      </a:lnTo>
                      <a:cubicBezTo>
                        <a:pt x="1108" y="16920"/>
                        <a:pt x="1187" y="16836"/>
                        <a:pt x="1187" y="16731"/>
                      </a:cubicBezTo>
                      <a:lnTo>
                        <a:pt x="1187" y="16694"/>
                      </a:lnTo>
                      <a:cubicBezTo>
                        <a:pt x="1179" y="16570"/>
                        <a:pt x="1088" y="16511"/>
                        <a:pt x="996" y="16511"/>
                      </a:cubicBezTo>
                      <a:close/>
                      <a:moveTo>
                        <a:pt x="1054" y="17689"/>
                      </a:moveTo>
                      <a:cubicBezTo>
                        <a:pt x="955" y="17689"/>
                        <a:pt x="856" y="17758"/>
                        <a:pt x="862" y="17891"/>
                      </a:cubicBezTo>
                      <a:lnTo>
                        <a:pt x="862" y="17928"/>
                      </a:lnTo>
                      <a:cubicBezTo>
                        <a:pt x="867" y="18019"/>
                        <a:pt x="945" y="18091"/>
                        <a:pt x="1040" y="18091"/>
                      </a:cubicBezTo>
                      <a:cubicBezTo>
                        <a:pt x="1044" y="18091"/>
                        <a:pt x="1047" y="18091"/>
                        <a:pt x="1051" y="18091"/>
                      </a:cubicBezTo>
                      <a:lnTo>
                        <a:pt x="1061" y="18091"/>
                      </a:lnTo>
                      <a:cubicBezTo>
                        <a:pt x="1171" y="18075"/>
                        <a:pt x="1250" y="17980"/>
                        <a:pt x="1245" y="17870"/>
                      </a:cubicBezTo>
                      <a:cubicBezTo>
                        <a:pt x="1237" y="17749"/>
                        <a:pt x="1145" y="17689"/>
                        <a:pt x="1054" y="17689"/>
                      </a:cubicBezTo>
                      <a:close/>
                      <a:moveTo>
                        <a:pt x="1107" y="18870"/>
                      </a:moveTo>
                      <a:cubicBezTo>
                        <a:pt x="1009" y="18870"/>
                        <a:pt x="911" y="18937"/>
                        <a:pt x="919" y="19067"/>
                      </a:cubicBezTo>
                      <a:lnTo>
                        <a:pt x="919" y="19109"/>
                      </a:lnTo>
                      <a:cubicBezTo>
                        <a:pt x="925" y="19209"/>
                        <a:pt x="1009" y="19288"/>
                        <a:pt x="1108" y="19288"/>
                      </a:cubicBezTo>
                      <a:lnTo>
                        <a:pt x="1119" y="19288"/>
                      </a:lnTo>
                      <a:cubicBezTo>
                        <a:pt x="1224" y="19282"/>
                        <a:pt x="1303" y="19193"/>
                        <a:pt x="1297" y="19088"/>
                      </a:cubicBezTo>
                      <a:lnTo>
                        <a:pt x="1297" y="19051"/>
                      </a:lnTo>
                      <a:cubicBezTo>
                        <a:pt x="1292" y="18929"/>
                        <a:pt x="1200" y="18870"/>
                        <a:pt x="1107" y="18870"/>
                      </a:cubicBezTo>
                      <a:close/>
                      <a:moveTo>
                        <a:pt x="1156" y="20054"/>
                      </a:moveTo>
                      <a:cubicBezTo>
                        <a:pt x="1051" y="20059"/>
                        <a:pt x="972" y="20143"/>
                        <a:pt x="977" y="20248"/>
                      </a:cubicBezTo>
                      <a:lnTo>
                        <a:pt x="977" y="20290"/>
                      </a:lnTo>
                      <a:cubicBezTo>
                        <a:pt x="977" y="20390"/>
                        <a:pt x="1061" y="20469"/>
                        <a:pt x="1166" y="20469"/>
                      </a:cubicBezTo>
                      <a:lnTo>
                        <a:pt x="1171" y="20469"/>
                      </a:lnTo>
                      <a:cubicBezTo>
                        <a:pt x="1276" y="20464"/>
                        <a:pt x="1355" y="20380"/>
                        <a:pt x="1355" y="20275"/>
                      </a:cubicBezTo>
                      <a:lnTo>
                        <a:pt x="1355" y="20233"/>
                      </a:lnTo>
                      <a:cubicBezTo>
                        <a:pt x="1345" y="20133"/>
                        <a:pt x="1261" y="20054"/>
                        <a:pt x="1156" y="20054"/>
                      </a:cubicBezTo>
                      <a:close/>
                      <a:moveTo>
                        <a:pt x="1220" y="21233"/>
                      </a:moveTo>
                      <a:cubicBezTo>
                        <a:pt x="1122" y="21233"/>
                        <a:pt x="1024" y="21300"/>
                        <a:pt x="1030" y="21430"/>
                      </a:cubicBezTo>
                      <a:lnTo>
                        <a:pt x="1030" y="21472"/>
                      </a:lnTo>
                      <a:cubicBezTo>
                        <a:pt x="1035" y="21571"/>
                        <a:pt x="1119" y="21650"/>
                        <a:pt x="1224" y="21650"/>
                      </a:cubicBezTo>
                      <a:lnTo>
                        <a:pt x="1229" y="21650"/>
                      </a:lnTo>
                      <a:cubicBezTo>
                        <a:pt x="1334" y="21645"/>
                        <a:pt x="1413" y="21556"/>
                        <a:pt x="1413" y="21451"/>
                      </a:cubicBezTo>
                      <a:lnTo>
                        <a:pt x="1413" y="21414"/>
                      </a:lnTo>
                      <a:cubicBezTo>
                        <a:pt x="1405" y="21292"/>
                        <a:pt x="1313" y="21233"/>
                        <a:pt x="1220" y="21233"/>
                      </a:cubicBezTo>
                      <a:close/>
                      <a:moveTo>
                        <a:pt x="1281" y="22416"/>
                      </a:moveTo>
                      <a:cubicBezTo>
                        <a:pt x="1278" y="22416"/>
                        <a:pt x="1274" y="22417"/>
                        <a:pt x="1271" y="22417"/>
                      </a:cubicBezTo>
                      <a:cubicBezTo>
                        <a:pt x="1166" y="22422"/>
                        <a:pt x="1082" y="22506"/>
                        <a:pt x="1087" y="22611"/>
                      </a:cubicBezTo>
                      <a:lnTo>
                        <a:pt x="1087" y="22653"/>
                      </a:lnTo>
                      <a:cubicBezTo>
                        <a:pt x="1093" y="22753"/>
                        <a:pt x="1177" y="22832"/>
                        <a:pt x="1276" y="22832"/>
                      </a:cubicBezTo>
                      <a:lnTo>
                        <a:pt x="1287" y="22832"/>
                      </a:lnTo>
                      <a:cubicBezTo>
                        <a:pt x="1387" y="22826"/>
                        <a:pt x="1471" y="22742"/>
                        <a:pt x="1465" y="22637"/>
                      </a:cubicBezTo>
                      <a:lnTo>
                        <a:pt x="1465" y="22595"/>
                      </a:lnTo>
                      <a:cubicBezTo>
                        <a:pt x="1465" y="22494"/>
                        <a:pt x="1382" y="22416"/>
                        <a:pt x="1281" y="22416"/>
                      </a:cubicBezTo>
                      <a:close/>
                      <a:moveTo>
                        <a:pt x="1333" y="23598"/>
                      </a:moveTo>
                      <a:cubicBezTo>
                        <a:pt x="1330" y="23598"/>
                        <a:pt x="1327" y="23598"/>
                        <a:pt x="1324" y="23598"/>
                      </a:cubicBezTo>
                      <a:cubicBezTo>
                        <a:pt x="1219" y="23603"/>
                        <a:pt x="1140" y="23687"/>
                        <a:pt x="1145" y="23792"/>
                      </a:cubicBezTo>
                      <a:lnTo>
                        <a:pt x="1145" y="23829"/>
                      </a:lnTo>
                      <a:cubicBezTo>
                        <a:pt x="1150" y="23922"/>
                        <a:pt x="1224" y="23993"/>
                        <a:pt x="1311" y="23993"/>
                      </a:cubicBezTo>
                      <a:cubicBezTo>
                        <a:pt x="1317" y="23993"/>
                        <a:pt x="1323" y="23992"/>
                        <a:pt x="1329" y="23992"/>
                      </a:cubicBezTo>
                      <a:lnTo>
                        <a:pt x="1345" y="23997"/>
                      </a:lnTo>
                      <a:cubicBezTo>
                        <a:pt x="1450" y="23981"/>
                        <a:pt x="1528" y="23887"/>
                        <a:pt x="1523" y="23777"/>
                      </a:cubicBezTo>
                      <a:cubicBezTo>
                        <a:pt x="1518" y="23675"/>
                        <a:pt x="1434" y="23598"/>
                        <a:pt x="1333" y="23598"/>
                      </a:cubicBezTo>
                      <a:close/>
                      <a:moveTo>
                        <a:pt x="1391" y="24774"/>
                      </a:moveTo>
                      <a:cubicBezTo>
                        <a:pt x="1388" y="24774"/>
                        <a:pt x="1384" y="24774"/>
                        <a:pt x="1381" y="24774"/>
                      </a:cubicBezTo>
                      <a:cubicBezTo>
                        <a:pt x="1276" y="24779"/>
                        <a:pt x="1198" y="24869"/>
                        <a:pt x="1203" y="24974"/>
                      </a:cubicBezTo>
                      <a:lnTo>
                        <a:pt x="1203" y="25010"/>
                      </a:lnTo>
                      <a:cubicBezTo>
                        <a:pt x="1203" y="25110"/>
                        <a:pt x="1287" y="25189"/>
                        <a:pt x="1392" y="25189"/>
                      </a:cubicBezTo>
                      <a:lnTo>
                        <a:pt x="1397" y="25189"/>
                      </a:lnTo>
                      <a:cubicBezTo>
                        <a:pt x="1502" y="25184"/>
                        <a:pt x="1581" y="25100"/>
                        <a:pt x="1581" y="24995"/>
                      </a:cubicBezTo>
                      <a:lnTo>
                        <a:pt x="1581" y="24958"/>
                      </a:lnTo>
                      <a:cubicBezTo>
                        <a:pt x="1576" y="24856"/>
                        <a:pt x="1492" y="24774"/>
                        <a:pt x="1391" y="24774"/>
                      </a:cubicBezTo>
                      <a:close/>
                      <a:moveTo>
                        <a:pt x="1447" y="25953"/>
                      </a:moveTo>
                      <a:cubicBezTo>
                        <a:pt x="1349" y="25953"/>
                        <a:pt x="1250" y="26022"/>
                        <a:pt x="1255" y="26155"/>
                      </a:cubicBezTo>
                      <a:lnTo>
                        <a:pt x="1255" y="26192"/>
                      </a:lnTo>
                      <a:cubicBezTo>
                        <a:pt x="1261" y="26291"/>
                        <a:pt x="1345" y="26370"/>
                        <a:pt x="1444" y="26370"/>
                      </a:cubicBezTo>
                      <a:lnTo>
                        <a:pt x="1455" y="26370"/>
                      </a:lnTo>
                      <a:cubicBezTo>
                        <a:pt x="1560" y="26365"/>
                        <a:pt x="1639" y="26276"/>
                        <a:pt x="1639" y="26171"/>
                      </a:cubicBezTo>
                      <a:lnTo>
                        <a:pt x="1639" y="26134"/>
                      </a:lnTo>
                      <a:cubicBezTo>
                        <a:pt x="1631" y="26012"/>
                        <a:pt x="1539" y="25953"/>
                        <a:pt x="1447" y="25953"/>
                      </a:cubicBezTo>
                      <a:close/>
                      <a:moveTo>
                        <a:pt x="1504" y="27134"/>
                      </a:moveTo>
                      <a:cubicBezTo>
                        <a:pt x="1406" y="27134"/>
                        <a:pt x="1308" y="27201"/>
                        <a:pt x="1313" y="27331"/>
                      </a:cubicBezTo>
                      <a:lnTo>
                        <a:pt x="1313" y="27368"/>
                      </a:lnTo>
                      <a:cubicBezTo>
                        <a:pt x="1318" y="27461"/>
                        <a:pt x="1392" y="27531"/>
                        <a:pt x="1483" y="27531"/>
                      </a:cubicBezTo>
                      <a:cubicBezTo>
                        <a:pt x="1489" y="27531"/>
                        <a:pt x="1496" y="27531"/>
                        <a:pt x="1502" y="27530"/>
                      </a:cubicBezTo>
                      <a:lnTo>
                        <a:pt x="1513" y="27530"/>
                      </a:lnTo>
                      <a:cubicBezTo>
                        <a:pt x="1623" y="27520"/>
                        <a:pt x="1702" y="27425"/>
                        <a:pt x="1696" y="27315"/>
                      </a:cubicBezTo>
                      <a:cubicBezTo>
                        <a:pt x="1689" y="27193"/>
                        <a:pt x="1596" y="27134"/>
                        <a:pt x="1504" y="27134"/>
                      </a:cubicBezTo>
                      <a:close/>
                      <a:moveTo>
                        <a:pt x="1549" y="28313"/>
                      </a:moveTo>
                      <a:cubicBezTo>
                        <a:pt x="1444" y="28318"/>
                        <a:pt x="1366" y="28407"/>
                        <a:pt x="1371" y="28512"/>
                      </a:cubicBezTo>
                      <a:lnTo>
                        <a:pt x="1371" y="28549"/>
                      </a:lnTo>
                      <a:cubicBezTo>
                        <a:pt x="1376" y="28649"/>
                        <a:pt x="1460" y="28733"/>
                        <a:pt x="1560" y="28733"/>
                      </a:cubicBezTo>
                      <a:lnTo>
                        <a:pt x="1565" y="28733"/>
                      </a:lnTo>
                      <a:cubicBezTo>
                        <a:pt x="1670" y="28728"/>
                        <a:pt x="1754" y="28638"/>
                        <a:pt x="1749" y="28533"/>
                      </a:cubicBezTo>
                      <a:lnTo>
                        <a:pt x="1749" y="28497"/>
                      </a:lnTo>
                      <a:cubicBezTo>
                        <a:pt x="1744" y="28392"/>
                        <a:pt x="1654" y="28313"/>
                        <a:pt x="1549" y="28313"/>
                      </a:cubicBezTo>
                      <a:close/>
                      <a:moveTo>
                        <a:pt x="1616" y="29493"/>
                      </a:moveTo>
                      <a:cubicBezTo>
                        <a:pt x="1518" y="29493"/>
                        <a:pt x="1420" y="29561"/>
                        <a:pt x="1429" y="29694"/>
                      </a:cubicBezTo>
                      <a:lnTo>
                        <a:pt x="1429" y="29730"/>
                      </a:lnTo>
                      <a:cubicBezTo>
                        <a:pt x="1429" y="29830"/>
                        <a:pt x="1513" y="29914"/>
                        <a:pt x="1618" y="29914"/>
                      </a:cubicBezTo>
                      <a:lnTo>
                        <a:pt x="1623" y="29909"/>
                      </a:lnTo>
                      <a:cubicBezTo>
                        <a:pt x="1728" y="29904"/>
                        <a:pt x="1812" y="29820"/>
                        <a:pt x="1807" y="29715"/>
                      </a:cubicBezTo>
                      <a:lnTo>
                        <a:pt x="1807" y="29678"/>
                      </a:lnTo>
                      <a:cubicBezTo>
                        <a:pt x="1801" y="29553"/>
                        <a:pt x="1709" y="29493"/>
                        <a:pt x="1616" y="29493"/>
                      </a:cubicBezTo>
                      <a:close/>
                      <a:moveTo>
                        <a:pt x="1675" y="30667"/>
                      </a:moveTo>
                      <a:cubicBezTo>
                        <a:pt x="1573" y="30667"/>
                        <a:pt x="1470" y="30738"/>
                        <a:pt x="1481" y="30875"/>
                      </a:cubicBezTo>
                      <a:lnTo>
                        <a:pt x="1481" y="30912"/>
                      </a:lnTo>
                      <a:cubicBezTo>
                        <a:pt x="1486" y="31003"/>
                        <a:pt x="1565" y="31075"/>
                        <a:pt x="1660" y="31075"/>
                      </a:cubicBezTo>
                      <a:cubicBezTo>
                        <a:pt x="1663" y="31075"/>
                        <a:pt x="1667" y="31075"/>
                        <a:pt x="1670" y="31074"/>
                      </a:cubicBezTo>
                      <a:lnTo>
                        <a:pt x="1681" y="31074"/>
                      </a:lnTo>
                      <a:cubicBezTo>
                        <a:pt x="1791" y="31059"/>
                        <a:pt x="1870" y="30964"/>
                        <a:pt x="1864" y="30854"/>
                      </a:cubicBezTo>
                      <a:cubicBezTo>
                        <a:pt x="1862" y="30728"/>
                        <a:pt x="1769" y="30667"/>
                        <a:pt x="1675" y="30667"/>
                      </a:cubicBezTo>
                      <a:close/>
                      <a:moveTo>
                        <a:pt x="1732" y="31856"/>
                      </a:moveTo>
                      <a:cubicBezTo>
                        <a:pt x="1729" y="31856"/>
                        <a:pt x="1726" y="31857"/>
                        <a:pt x="1723" y="31857"/>
                      </a:cubicBezTo>
                      <a:cubicBezTo>
                        <a:pt x="1618" y="31857"/>
                        <a:pt x="1534" y="31946"/>
                        <a:pt x="1539" y="32051"/>
                      </a:cubicBezTo>
                      <a:lnTo>
                        <a:pt x="1539" y="32088"/>
                      </a:lnTo>
                      <a:cubicBezTo>
                        <a:pt x="1544" y="32193"/>
                        <a:pt x="1628" y="32271"/>
                        <a:pt x="1728" y="32271"/>
                      </a:cubicBezTo>
                      <a:lnTo>
                        <a:pt x="1738" y="32271"/>
                      </a:lnTo>
                      <a:cubicBezTo>
                        <a:pt x="1838" y="32266"/>
                        <a:pt x="1922" y="32177"/>
                        <a:pt x="1917" y="32072"/>
                      </a:cubicBezTo>
                      <a:lnTo>
                        <a:pt x="1917" y="32035"/>
                      </a:lnTo>
                      <a:cubicBezTo>
                        <a:pt x="1912" y="31933"/>
                        <a:pt x="1833" y="31856"/>
                        <a:pt x="1732" y="31856"/>
                      </a:cubicBezTo>
                      <a:close/>
                      <a:moveTo>
                        <a:pt x="1789" y="33043"/>
                      </a:moveTo>
                      <a:cubicBezTo>
                        <a:pt x="1786" y="33043"/>
                        <a:pt x="1783" y="33043"/>
                        <a:pt x="1780" y="33043"/>
                      </a:cubicBezTo>
                      <a:cubicBezTo>
                        <a:pt x="1675" y="33048"/>
                        <a:pt x="1597" y="33132"/>
                        <a:pt x="1597" y="33237"/>
                      </a:cubicBezTo>
                      <a:lnTo>
                        <a:pt x="1597" y="33279"/>
                      </a:lnTo>
                      <a:cubicBezTo>
                        <a:pt x="1607" y="33374"/>
                        <a:pt x="1686" y="33453"/>
                        <a:pt x="1786" y="33453"/>
                      </a:cubicBezTo>
                      <a:lnTo>
                        <a:pt x="1796" y="33458"/>
                      </a:lnTo>
                      <a:cubicBezTo>
                        <a:pt x="1901" y="33453"/>
                        <a:pt x="1980" y="33363"/>
                        <a:pt x="1975" y="33264"/>
                      </a:cubicBezTo>
                      <a:lnTo>
                        <a:pt x="1975" y="33222"/>
                      </a:lnTo>
                      <a:cubicBezTo>
                        <a:pt x="1969" y="33125"/>
                        <a:pt x="1885" y="33043"/>
                        <a:pt x="1789" y="33043"/>
                      </a:cubicBezTo>
                      <a:close/>
                      <a:moveTo>
                        <a:pt x="1844" y="34212"/>
                      </a:moveTo>
                      <a:cubicBezTo>
                        <a:pt x="1745" y="34212"/>
                        <a:pt x="1646" y="34280"/>
                        <a:pt x="1654" y="34414"/>
                      </a:cubicBezTo>
                      <a:lnTo>
                        <a:pt x="1654" y="34450"/>
                      </a:lnTo>
                      <a:cubicBezTo>
                        <a:pt x="1654" y="34542"/>
                        <a:pt x="1738" y="34613"/>
                        <a:pt x="1829" y="34613"/>
                      </a:cubicBezTo>
                      <a:cubicBezTo>
                        <a:pt x="1832" y="34613"/>
                        <a:pt x="1835" y="34613"/>
                        <a:pt x="1838" y="34613"/>
                      </a:cubicBezTo>
                      <a:lnTo>
                        <a:pt x="1854" y="34613"/>
                      </a:lnTo>
                      <a:cubicBezTo>
                        <a:pt x="1959" y="34597"/>
                        <a:pt x="2038" y="34503"/>
                        <a:pt x="2032" y="34393"/>
                      </a:cubicBezTo>
                      <a:cubicBezTo>
                        <a:pt x="2027" y="34271"/>
                        <a:pt x="1936" y="34212"/>
                        <a:pt x="1844" y="34212"/>
                      </a:cubicBezTo>
                      <a:close/>
                      <a:moveTo>
                        <a:pt x="1899" y="35387"/>
                      </a:moveTo>
                      <a:cubicBezTo>
                        <a:pt x="1798" y="35387"/>
                        <a:pt x="1696" y="35456"/>
                        <a:pt x="1707" y="35590"/>
                      </a:cubicBezTo>
                      <a:lnTo>
                        <a:pt x="1707" y="35632"/>
                      </a:lnTo>
                      <a:cubicBezTo>
                        <a:pt x="1712" y="35731"/>
                        <a:pt x="1796" y="35810"/>
                        <a:pt x="1896" y="35810"/>
                      </a:cubicBezTo>
                      <a:lnTo>
                        <a:pt x="1906" y="35810"/>
                      </a:lnTo>
                      <a:cubicBezTo>
                        <a:pt x="2011" y="35805"/>
                        <a:pt x="2090" y="35716"/>
                        <a:pt x="2090" y="35611"/>
                      </a:cubicBezTo>
                      <a:lnTo>
                        <a:pt x="2090" y="35574"/>
                      </a:lnTo>
                      <a:cubicBezTo>
                        <a:pt x="2088" y="35447"/>
                        <a:pt x="1993" y="35387"/>
                        <a:pt x="1899" y="35387"/>
                      </a:cubicBezTo>
                      <a:close/>
                      <a:moveTo>
                        <a:pt x="1954" y="36566"/>
                      </a:moveTo>
                      <a:cubicBezTo>
                        <a:pt x="1854" y="36566"/>
                        <a:pt x="1754" y="36636"/>
                        <a:pt x="1765" y="36771"/>
                      </a:cubicBezTo>
                      <a:lnTo>
                        <a:pt x="1765" y="36813"/>
                      </a:lnTo>
                      <a:cubicBezTo>
                        <a:pt x="1770" y="36913"/>
                        <a:pt x="1854" y="36991"/>
                        <a:pt x="1954" y="36991"/>
                      </a:cubicBezTo>
                      <a:lnTo>
                        <a:pt x="1964" y="36991"/>
                      </a:lnTo>
                      <a:cubicBezTo>
                        <a:pt x="2069" y="36986"/>
                        <a:pt x="2148" y="36897"/>
                        <a:pt x="2143" y="36792"/>
                      </a:cubicBezTo>
                      <a:lnTo>
                        <a:pt x="2143" y="36755"/>
                      </a:lnTo>
                      <a:cubicBezTo>
                        <a:pt x="2143" y="36628"/>
                        <a:pt x="2049" y="36566"/>
                        <a:pt x="1954" y="36566"/>
                      </a:cubicBezTo>
                      <a:close/>
                      <a:moveTo>
                        <a:pt x="2011" y="37758"/>
                      </a:moveTo>
                      <a:cubicBezTo>
                        <a:pt x="2007" y="37758"/>
                        <a:pt x="2004" y="37758"/>
                        <a:pt x="2001" y="37758"/>
                      </a:cubicBezTo>
                      <a:cubicBezTo>
                        <a:pt x="1896" y="37763"/>
                        <a:pt x="1817" y="37847"/>
                        <a:pt x="1822" y="37952"/>
                      </a:cubicBezTo>
                      <a:lnTo>
                        <a:pt x="1822" y="37989"/>
                      </a:lnTo>
                      <a:cubicBezTo>
                        <a:pt x="1827" y="38082"/>
                        <a:pt x="1901" y="38153"/>
                        <a:pt x="1988" y="38153"/>
                      </a:cubicBezTo>
                      <a:cubicBezTo>
                        <a:pt x="1994" y="38153"/>
                        <a:pt x="2000" y="38152"/>
                        <a:pt x="2006" y="38152"/>
                      </a:cubicBezTo>
                      <a:lnTo>
                        <a:pt x="2017" y="38157"/>
                      </a:lnTo>
                      <a:cubicBezTo>
                        <a:pt x="2127" y="38141"/>
                        <a:pt x="2206" y="38047"/>
                        <a:pt x="2200" y="37936"/>
                      </a:cubicBezTo>
                      <a:cubicBezTo>
                        <a:pt x="2190" y="37835"/>
                        <a:pt x="2111" y="37758"/>
                        <a:pt x="2011" y="37758"/>
                      </a:cubicBezTo>
                      <a:close/>
                      <a:moveTo>
                        <a:pt x="2068" y="38934"/>
                      </a:moveTo>
                      <a:cubicBezTo>
                        <a:pt x="2065" y="38934"/>
                        <a:pt x="2062" y="38934"/>
                        <a:pt x="2059" y="38934"/>
                      </a:cubicBezTo>
                      <a:cubicBezTo>
                        <a:pt x="1954" y="38939"/>
                        <a:pt x="1875" y="39028"/>
                        <a:pt x="1875" y="39133"/>
                      </a:cubicBezTo>
                      <a:lnTo>
                        <a:pt x="1875" y="39170"/>
                      </a:lnTo>
                      <a:cubicBezTo>
                        <a:pt x="1880" y="39270"/>
                        <a:pt x="1964" y="39349"/>
                        <a:pt x="2069" y="39349"/>
                      </a:cubicBezTo>
                      <a:lnTo>
                        <a:pt x="2074" y="39349"/>
                      </a:lnTo>
                      <a:cubicBezTo>
                        <a:pt x="2179" y="39344"/>
                        <a:pt x="2258" y="39259"/>
                        <a:pt x="2258" y="39154"/>
                      </a:cubicBezTo>
                      <a:lnTo>
                        <a:pt x="2258" y="39118"/>
                      </a:lnTo>
                      <a:cubicBezTo>
                        <a:pt x="2248" y="39016"/>
                        <a:pt x="2169" y="38934"/>
                        <a:pt x="2068" y="38934"/>
                      </a:cubicBezTo>
                      <a:close/>
                      <a:moveTo>
                        <a:pt x="2125" y="40115"/>
                      </a:moveTo>
                      <a:cubicBezTo>
                        <a:pt x="2122" y="40115"/>
                        <a:pt x="2119" y="40115"/>
                        <a:pt x="2116" y="40115"/>
                      </a:cubicBezTo>
                      <a:cubicBezTo>
                        <a:pt x="2011" y="40121"/>
                        <a:pt x="1927" y="40210"/>
                        <a:pt x="1933" y="40315"/>
                      </a:cubicBezTo>
                      <a:lnTo>
                        <a:pt x="1933" y="40352"/>
                      </a:lnTo>
                      <a:cubicBezTo>
                        <a:pt x="1938" y="40451"/>
                        <a:pt x="2022" y="40530"/>
                        <a:pt x="2122" y="40530"/>
                      </a:cubicBezTo>
                      <a:lnTo>
                        <a:pt x="2132" y="40530"/>
                      </a:lnTo>
                      <a:cubicBezTo>
                        <a:pt x="2232" y="40525"/>
                        <a:pt x="2316" y="40441"/>
                        <a:pt x="2311" y="40336"/>
                      </a:cubicBezTo>
                      <a:lnTo>
                        <a:pt x="2311" y="40299"/>
                      </a:lnTo>
                      <a:cubicBezTo>
                        <a:pt x="2305" y="40197"/>
                        <a:pt x="2221" y="40115"/>
                        <a:pt x="2125" y="40115"/>
                      </a:cubicBezTo>
                      <a:close/>
                      <a:moveTo>
                        <a:pt x="2180" y="41286"/>
                      </a:moveTo>
                      <a:cubicBezTo>
                        <a:pt x="2080" y="41286"/>
                        <a:pt x="1980" y="41356"/>
                        <a:pt x="1990" y="41491"/>
                      </a:cubicBezTo>
                      <a:lnTo>
                        <a:pt x="1990" y="41528"/>
                      </a:lnTo>
                      <a:cubicBezTo>
                        <a:pt x="1995" y="41621"/>
                        <a:pt x="2069" y="41691"/>
                        <a:pt x="2160" y="41691"/>
                      </a:cubicBezTo>
                      <a:cubicBezTo>
                        <a:pt x="2167" y="41691"/>
                        <a:pt x="2173" y="41691"/>
                        <a:pt x="2179" y="41690"/>
                      </a:cubicBezTo>
                      <a:lnTo>
                        <a:pt x="2190" y="41690"/>
                      </a:lnTo>
                      <a:cubicBezTo>
                        <a:pt x="2295" y="41680"/>
                        <a:pt x="2374" y="41585"/>
                        <a:pt x="2368" y="41475"/>
                      </a:cubicBezTo>
                      <a:cubicBezTo>
                        <a:pt x="2368" y="41348"/>
                        <a:pt x="2274" y="41286"/>
                        <a:pt x="2180" y="41286"/>
                      </a:cubicBezTo>
                      <a:close/>
                      <a:moveTo>
                        <a:pt x="2238" y="42478"/>
                      </a:moveTo>
                      <a:cubicBezTo>
                        <a:pt x="2142" y="42478"/>
                        <a:pt x="2045" y="42544"/>
                        <a:pt x="2048" y="42672"/>
                      </a:cubicBezTo>
                      <a:lnTo>
                        <a:pt x="2048" y="42709"/>
                      </a:lnTo>
                      <a:cubicBezTo>
                        <a:pt x="2053" y="42809"/>
                        <a:pt x="2137" y="42893"/>
                        <a:pt x="2237" y="42893"/>
                      </a:cubicBezTo>
                      <a:lnTo>
                        <a:pt x="2248" y="42887"/>
                      </a:lnTo>
                      <a:cubicBezTo>
                        <a:pt x="2347" y="42882"/>
                        <a:pt x="2431" y="42793"/>
                        <a:pt x="2426" y="42693"/>
                      </a:cubicBezTo>
                      <a:lnTo>
                        <a:pt x="2426" y="42651"/>
                      </a:lnTo>
                      <a:cubicBezTo>
                        <a:pt x="2416" y="42535"/>
                        <a:pt x="2327" y="42478"/>
                        <a:pt x="2238" y="424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5"/>
                <p:cNvSpPr/>
                <p:nvPr/>
              </p:nvSpPr>
              <p:spPr>
                <a:xfrm>
                  <a:off x="-1103051" y="2231869"/>
                  <a:ext cx="22232" cy="21676"/>
                </a:xfrm>
                <a:custGeom>
                  <a:avLst/>
                  <a:gdLst/>
                  <a:ahLst/>
                  <a:cxnLst/>
                  <a:rect l="l" t="t" r="r" b="b"/>
                  <a:pathLst>
                    <a:path w="400" h="390" extrusionOk="0">
                      <a:moveTo>
                        <a:pt x="194" y="0"/>
                      </a:moveTo>
                      <a:cubicBezTo>
                        <a:pt x="191" y="0"/>
                        <a:pt x="187" y="1"/>
                        <a:pt x="184" y="1"/>
                      </a:cubicBezTo>
                      <a:lnTo>
                        <a:pt x="0" y="11"/>
                      </a:lnTo>
                      <a:lnTo>
                        <a:pt x="5" y="216"/>
                      </a:lnTo>
                      <a:cubicBezTo>
                        <a:pt x="11" y="313"/>
                        <a:pt x="90" y="389"/>
                        <a:pt x="185" y="389"/>
                      </a:cubicBezTo>
                      <a:cubicBezTo>
                        <a:pt x="188" y="389"/>
                        <a:pt x="191" y="389"/>
                        <a:pt x="194" y="389"/>
                      </a:cubicBezTo>
                      <a:lnTo>
                        <a:pt x="205" y="389"/>
                      </a:lnTo>
                      <a:cubicBezTo>
                        <a:pt x="231" y="389"/>
                        <a:pt x="263" y="379"/>
                        <a:pt x="289" y="363"/>
                      </a:cubicBezTo>
                      <a:cubicBezTo>
                        <a:pt x="357" y="331"/>
                        <a:pt x="399" y="258"/>
                        <a:pt x="394" y="179"/>
                      </a:cubicBezTo>
                      <a:cubicBezTo>
                        <a:pt x="384" y="78"/>
                        <a:pt x="295" y="0"/>
                        <a:pt x="1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5"/>
                <p:cNvSpPr/>
                <p:nvPr/>
              </p:nvSpPr>
              <p:spPr>
                <a:xfrm>
                  <a:off x="-1039136" y="2138496"/>
                  <a:ext cx="1447970" cy="110660"/>
                </a:xfrm>
                <a:custGeom>
                  <a:avLst/>
                  <a:gdLst/>
                  <a:ahLst/>
                  <a:cxnLst/>
                  <a:rect l="l" t="t" r="r" b="b"/>
                  <a:pathLst>
                    <a:path w="26052" h="1991" extrusionOk="0">
                      <a:moveTo>
                        <a:pt x="25794" y="0"/>
                      </a:moveTo>
                      <a:cubicBezTo>
                        <a:pt x="25789" y="0"/>
                        <a:pt x="25784" y="0"/>
                        <a:pt x="25779" y="1"/>
                      </a:cubicBezTo>
                      <a:lnTo>
                        <a:pt x="25742" y="1"/>
                      </a:lnTo>
                      <a:cubicBezTo>
                        <a:pt x="25642" y="11"/>
                        <a:pt x="25569" y="100"/>
                        <a:pt x="25584" y="200"/>
                      </a:cubicBezTo>
                      <a:cubicBezTo>
                        <a:pt x="25600" y="302"/>
                        <a:pt x="25684" y="379"/>
                        <a:pt x="25780" y="379"/>
                      </a:cubicBezTo>
                      <a:cubicBezTo>
                        <a:pt x="25783" y="379"/>
                        <a:pt x="25786" y="379"/>
                        <a:pt x="25789" y="379"/>
                      </a:cubicBezTo>
                      <a:lnTo>
                        <a:pt x="25805" y="379"/>
                      </a:lnTo>
                      <a:cubicBezTo>
                        <a:pt x="26052" y="363"/>
                        <a:pt x="26032" y="0"/>
                        <a:pt x="25794" y="0"/>
                      </a:cubicBezTo>
                      <a:close/>
                      <a:moveTo>
                        <a:pt x="24634" y="74"/>
                      </a:moveTo>
                      <a:cubicBezTo>
                        <a:pt x="24629" y="74"/>
                        <a:pt x="24624" y="74"/>
                        <a:pt x="24618" y="74"/>
                      </a:cubicBezTo>
                      <a:lnTo>
                        <a:pt x="24582" y="74"/>
                      </a:lnTo>
                      <a:cubicBezTo>
                        <a:pt x="24477" y="85"/>
                        <a:pt x="24408" y="174"/>
                        <a:pt x="24419" y="274"/>
                      </a:cubicBezTo>
                      <a:cubicBezTo>
                        <a:pt x="24435" y="379"/>
                        <a:pt x="24524" y="452"/>
                        <a:pt x="24629" y="452"/>
                      </a:cubicBezTo>
                      <a:lnTo>
                        <a:pt x="24645" y="452"/>
                      </a:lnTo>
                      <a:cubicBezTo>
                        <a:pt x="24892" y="437"/>
                        <a:pt x="24871" y="74"/>
                        <a:pt x="24634" y="74"/>
                      </a:cubicBezTo>
                      <a:close/>
                      <a:moveTo>
                        <a:pt x="23468" y="147"/>
                      </a:moveTo>
                      <a:cubicBezTo>
                        <a:pt x="23464" y="147"/>
                        <a:pt x="23461" y="147"/>
                        <a:pt x="23458" y="148"/>
                      </a:cubicBezTo>
                      <a:lnTo>
                        <a:pt x="23416" y="148"/>
                      </a:lnTo>
                      <a:cubicBezTo>
                        <a:pt x="23316" y="158"/>
                        <a:pt x="23243" y="247"/>
                        <a:pt x="23259" y="347"/>
                      </a:cubicBezTo>
                      <a:cubicBezTo>
                        <a:pt x="23274" y="452"/>
                        <a:pt x="23364" y="526"/>
                        <a:pt x="23469" y="526"/>
                      </a:cubicBezTo>
                      <a:lnTo>
                        <a:pt x="23479" y="526"/>
                      </a:lnTo>
                      <a:cubicBezTo>
                        <a:pt x="23584" y="520"/>
                        <a:pt x="23663" y="431"/>
                        <a:pt x="23658" y="326"/>
                      </a:cubicBezTo>
                      <a:cubicBezTo>
                        <a:pt x="23647" y="224"/>
                        <a:pt x="23563" y="147"/>
                        <a:pt x="23468" y="147"/>
                      </a:cubicBezTo>
                      <a:close/>
                      <a:moveTo>
                        <a:pt x="22308" y="221"/>
                      </a:moveTo>
                      <a:cubicBezTo>
                        <a:pt x="22303" y="221"/>
                        <a:pt x="22298" y="221"/>
                        <a:pt x="22293" y="221"/>
                      </a:cubicBezTo>
                      <a:lnTo>
                        <a:pt x="22256" y="221"/>
                      </a:lnTo>
                      <a:cubicBezTo>
                        <a:pt x="22156" y="226"/>
                        <a:pt x="22083" y="321"/>
                        <a:pt x="22098" y="421"/>
                      </a:cubicBezTo>
                      <a:cubicBezTo>
                        <a:pt x="22114" y="526"/>
                        <a:pt x="22203" y="599"/>
                        <a:pt x="22303" y="599"/>
                      </a:cubicBezTo>
                      <a:lnTo>
                        <a:pt x="22319" y="599"/>
                      </a:lnTo>
                      <a:cubicBezTo>
                        <a:pt x="22566" y="584"/>
                        <a:pt x="22546" y="221"/>
                        <a:pt x="22308" y="221"/>
                      </a:cubicBezTo>
                      <a:close/>
                      <a:moveTo>
                        <a:pt x="21147" y="294"/>
                      </a:moveTo>
                      <a:cubicBezTo>
                        <a:pt x="21142" y="294"/>
                        <a:pt x="21137" y="294"/>
                        <a:pt x="21132" y="295"/>
                      </a:cubicBezTo>
                      <a:lnTo>
                        <a:pt x="21096" y="295"/>
                      </a:lnTo>
                      <a:cubicBezTo>
                        <a:pt x="20996" y="300"/>
                        <a:pt x="20922" y="394"/>
                        <a:pt x="20938" y="494"/>
                      </a:cubicBezTo>
                      <a:cubicBezTo>
                        <a:pt x="20949" y="599"/>
                        <a:pt x="21038" y="673"/>
                        <a:pt x="21143" y="673"/>
                      </a:cubicBezTo>
                      <a:lnTo>
                        <a:pt x="21159" y="673"/>
                      </a:lnTo>
                      <a:cubicBezTo>
                        <a:pt x="21405" y="657"/>
                        <a:pt x="21385" y="294"/>
                        <a:pt x="21147" y="294"/>
                      </a:cubicBezTo>
                      <a:close/>
                      <a:moveTo>
                        <a:pt x="19987" y="368"/>
                      </a:moveTo>
                      <a:cubicBezTo>
                        <a:pt x="19982" y="368"/>
                        <a:pt x="19977" y="368"/>
                        <a:pt x="19972" y="368"/>
                      </a:cubicBezTo>
                      <a:lnTo>
                        <a:pt x="19930" y="368"/>
                      </a:lnTo>
                      <a:cubicBezTo>
                        <a:pt x="19830" y="373"/>
                        <a:pt x="19757" y="468"/>
                        <a:pt x="19772" y="568"/>
                      </a:cubicBezTo>
                      <a:cubicBezTo>
                        <a:pt x="19788" y="673"/>
                        <a:pt x="19877" y="746"/>
                        <a:pt x="19982" y="746"/>
                      </a:cubicBezTo>
                      <a:lnTo>
                        <a:pt x="19993" y="746"/>
                      </a:lnTo>
                      <a:cubicBezTo>
                        <a:pt x="20240" y="731"/>
                        <a:pt x="20225" y="368"/>
                        <a:pt x="19987" y="368"/>
                      </a:cubicBezTo>
                      <a:close/>
                      <a:moveTo>
                        <a:pt x="18826" y="441"/>
                      </a:moveTo>
                      <a:cubicBezTo>
                        <a:pt x="18820" y="441"/>
                        <a:pt x="18813" y="441"/>
                        <a:pt x="18806" y="442"/>
                      </a:cubicBezTo>
                      <a:lnTo>
                        <a:pt x="18770" y="442"/>
                      </a:lnTo>
                      <a:cubicBezTo>
                        <a:pt x="18670" y="447"/>
                        <a:pt x="18596" y="541"/>
                        <a:pt x="18612" y="641"/>
                      </a:cubicBezTo>
                      <a:cubicBezTo>
                        <a:pt x="18628" y="746"/>
                        <a:pt x="18717" y="820"/>
                        <a:pt x="18822" y="820"/>
                      </a:cubicBezTo>
                      <a:lnTo>
                        <a:pt x="18833" y="820"/>
                      </a:lnTo>
                      <a:cubicBezTo>
                        <a:pt x="19078" y="804"/>
                        <a:pt x="19060" y="441"/>
                        <a:pt x="18826" y="441"/>
                      </a:cubicBezTo>
                      <a:close/>
                      <a:moveTo>
                        <a:pt x="17656" y="510"/>
                      </a:moveTo>
                      <a:cubicBezTo>
                        <a:pt x="17653" y="510"/>
                        <a:pt x="17649" y="510"/>
                        <a:pt x="17646" y="510"/>
                      </a:cubicBezTo>
                      <a:lnTo>
                        <a:pt x="17609" y="510"/>
                      </a:lnTo>
                      <a:cubicBezTo>
                        <a:pt x="17510" y="520"/>
                        <a:pt x="17436" y="615"/>
                        <a:pt x="17452" y="715"/>
                      </a:cubicBezTo>
                      <a:cubicBezTo>
                        <a:pt x="17462" y="811"/>
                        <a:pt x="17546" y="888"/>
                        <a:pt x="17647" y="888"/>
                      </a:cubicBezTo>
                      <a:cubicBezTo>
                        <a:pt x="17650" y="888"/>
                        <a:pt x="17653" y="888"/>
                        <a:pt x="17657" y="888"/>
                      </a:cubicBezTo>
                      <a:lnTo>
                        <a:pt x="17672" y="893"/>
                      </a:lnTo>
                      <a:cubicBezTo>
                        <a:pt x="17777" y="888"/>
                        <a:pt x="17856" y="793"/>
                        <a:pt x="17851" y="688"/>
                      </a:cubicBezTo>
                      <a:cubicBezTo>
                        <a:pt x="17841" y="587"/>
                        <a:pt x="17757" y="510"/>
                        <a:pt x="17656" y="510"/>
                      </a:cubicBezTo>
                      <a:close/>
                      <a:moveTo>
                        <a:pt x="16496" y="583"/>
                      </a:moveTo>
                      <a:cubicBezTo>
                        <a:pt x="16492" y="583"/>
                        <a:pt x="16489" y="583"/>
                        <a:pt x="16486" y="583"/>
                      </a:cubicBezTo>
                      <a:lnTo>
                        <a:pt x="16449" y="583"/>
                      </a:lnTo>
                      <a:cubicBezTo>
                        <a:pt x="16344" y="594"/>
                        <a:pt x="16271" y="688"/>
                        <a:pt x="16286" y="788"/>
                      </a:cubicBezTo>
                      <a:cubicBezTo>
                        <a:pt x="16302" y="885"/>
                        <a:pt x="16386" y="962"/>
                        <a:pt x="16486" y="962"/>
                      </a:cubicBezTo>
                      <a:cubicBezTo>
                        <a:pt x="16490" y="962"/>
                        <a:pt x="16493" y="962"/>
                        <a:pt x="16496" y="961"/>
                      </a:cubicBezTo>
                      <a:lnTo>
                        <a:pt x="16507" y="967"/>
                      </a:lnTo>
                      <a:cubicBezTo>
                        <a:pt x="16612" y="956"/>
                        <a:pt x="16696" y="867"/>
                        <a:pt x="16685" y="762"/>
                      </a:cubicBezTo>
                      <a:cubicBezTo>
                        <a:pt x="16680" y="660"/>
                        <a:pt x="16596" y="583"/>
                        <a:pt x="16496" y="583"/>
                      </a:cubicBezTo>
                      <a:close/>
                      <a:moveTo>
                        <a:pt x="15341" y="662"/>
                      </a:moveTo>
                      <a:cubicBezTo>
                        <a:pt x="15336" y="662"/>
                        <a:pt x="15331" y="662"/>
                        <a:pt x="15326" y="662"/>
                      </a:cubicBezTo>
                      <a:lnTo>
                        <a:pt x="15284" y="662"/>
                      </a:lnTo>
                      <a:cubicBezTo>
                        <a:pt x="15184" y="667"/>
                        <a:pt x="15116" y="762"/>
                        <a:pt x="15126" y="856"/>
                      </a:cubicBezTo>
                      <a:cubicBezTo>
                        <a:pt x="15141" y="958"/>
                        <a:pt x="15225" y="1035"/>
                        <a:pt x="15326" y="1035"/>
                      </a:cubicBezTo>
                      <a:cubicBezTo>
                        <a:pt x="15329" y="1035"/>
                        <a:pt x="15333" y="1035"/>
                        <a:pt x="15336" y="1035"/>
                      </a:cubicBezTo>
                      <a:lnTo>
                        <a:pt x="15347" y="1040"/>
                      </a:lnTo>
                      <a:cubicBezTo>
                        <a:pt x="15593" y="1025"/>
                        <a:pt x="15578" y="662"/>
                        <a:pt x="15341" y="662"/>
                      </a:cubicBezTo>
                      <a:close/>
                      <a:moveTo>
                        <a:pt x="14123" y="730"/>
                      </a:moveTo>
                      <a:cubicBezTo>
                        <a:pt x="14023" y="741"/>
                        <a:pt x="13950" y="830"/>
                        <a:pt x="13966" y="930"/>
                      </a:cubicBezTo>
                      <a:cubicBezTo>
                        <a:pt x="13976" y="1032"/>
                        <a:pt x="14060" y="1109"/>
                        <a:pt x="14161" y="1109"/>
                      </a:cubicBezTo>
                      <a:cubicBezTo>
                        <a:pt x="14164" y="1109"/>
                        <a:pt x="14167" y="1109"/>
                        <a:pt x="14170" y="1108"/>
                      </a:cubicBezTo>
                      <a:lnTo>
                        <a:pt x="14186" y="1114"/>
                      </a:lnTo>
                      <a:cubicBezTo>
                        <a:pt x="14291" y="1108"/>
                        <a:pt x="14370" y="1014"/>
                        <a:pt x="14365" y="909"/>
                      </a:cubicBezTo>
                      <a:cubicBezTo>
                        <a:pt x="14354" y="809"/>
                        <a:pt x="14265" y="730"/>
                        <a:pt x="14160" y="730"/>
                      </a:cubicBezTo>
                      <a:close/>
                      <a:moveTo>
                        <a:pt x="13010" y="804"/>
                      </a:moveTo>
                      <a:cubicBezTo>
                        <a:pt x="13006" y="804"/>
                        <a:pt x="13003" y="804"/>
                        <a:pt x="13000" y="804"/>
                      </a:cubicBezTo>
                      <a:lnTo>
                        <a:pt x="12963" y="804"/>
                      </a:lnTo>
                      <a:cubicBezTo>
                        <a:pt x="12858" y="814"/>
                        <a:pt x="12784" y="904"/>
                        <a:pt x="12800" y="1003"/>
                      </a:cubicBezTo>
                      <a:cubicBezTo>
                        <a:pt x="12815" y="1105"/>
                        <a:pt x="12900" y="1182"/>
                        <a:pt x="13000" y="1182"/>
                      </a:cubicBezTo>
                      <a:cubicBezTo>
                        <a:pt x="13004" y="1182"/>
                        <a:pt x="13007" y="1182"/>
                        <a:pt x="13010" y="1182"/>
                      </a:cubicBezTo>
                      <a:lnTo>
                        <a:pt x="13021" y="1187"/>
                      </a:lnTo>
                      <a:cubicBezTo>
                        <a:pt x="13126" y="1177"/>
                        <a:pt x="13204" y="1087"/>
                        <a:pt x="13199" y="982"/>
                      </a:cubicBezTo>
                      <a:cubicBezTo>
                        <a:pt x="13194" y="881"/>
                        <a:pt x="13110" y="804"/>
                        <a:pt x="13010" y="804"/>
                      </a:cubicBezTo>
                      <a:close/>
                      <a:moveTo>
                        <a:pt x="11849" y="877"/>
                      </a:moveTo>
                      <a:cubicBezTo>
                        <a:pt x="11846" y="877"/>
                        <a:pt x="11843" y="877"/>
                        <a:pt x="11839" y="877"/>
                      </a:cubicBezTo>
                      <a:lnTo>
                        <a:pt x="11803" y="877"/>
                      </a:lnTo>
                      <a:cubicBezTo>
                        <a:pt x="11698" y="888"/>
                        <a:pt x="11624" y="977"/>
                        <a:pt x="11640" y="1077"/>
                      </a:cubicBezTo>
                      <a:cubicBezTo>
                        <a:pt x="11656" y="1182"/>
                        <a:pt x="11745" y="1255"/>
                        <a:pt x="11850" y="1255"/>
                      </a:cubicBezTo>
                      <a:lnTo>
                        <a:pt x="11860" y="1255"/>
                      </a:lnTo>
                      <a:cubicBezTo>
                        <a:pt x="11965" y="1250"/>
                        <a:pt x="12044" y="1161"/>
                        <a:pt x="12039" y="1056"/>
                      </a:cubicBezTo>
                      <a:cubicBezTo>
                        <a:pt x="12034" y="954"/>
                        <a:pt x="11950" y="877"/>
                        <a:pt x="11849" y="877"/>
                      </a:cubicBezTo>
                      <a:close/>
                      <a:moveTo>
                        <a:pt x="10689" y="950"/>
                      </a:moveTo>
                      <a:cubicBezTo>
                        <a:pt x="10684" y="950"/>
                        <a:pt x="10679" y="951"/>
                        <a:pt x="10674" y="951"/>
                      </a:cubicBezTo>
                      <a:lnTo>
                        <a:pt x="10637" y="951"/>
                      </a:lnTo>
                      <a:cubicBezTo>
                        <a:pt x="10532" y="961"/>
                        <a:pt x="10459" y="1051"/>
                        <a:pt x="10474" y="1150"/>
                      </a:cubicBezTo>
                      <a:cubicBezTo>
                        <a:pt x="10490" y="1252"/>
                        <a:pt x="10574" y="1329"/>
                        <a:pt x="10674" y="1329"/>
                      </a:cubicBezTo>
                      <a:cubicBezTo>
                        <a:pt x="10678" y="1329"/>
                        <a:pt x="10681" y="1329"/>
                        <a:pt x="10684" y="1329"/>
                      </a:cubicBezTo>
                      <a:lnTo>
                        <a:pt x="10695" y="1329"/>
                      </a:lnTo>
                      <a:cubicBezTo>
                        <a:pt x="10942" y="1319"/>
                        <a:pt x="10927" y="950"/>
                        <a:pt x="10689" y="950"/>
                      </a:cubicBezTo>
                      <a:close/>
                      <a:moveTo>
                        <a:pt x="9518" y="1029"/>
                      </a:moveTo>
                      <a:cubicBezTo>
                        <a:pt x="9515" y="1029"/>
                        <a:pt x="9512" y="1029"/>
                        <a:pt x="9508" y="1030"/>
                      </a:cubicBezTo>
                      <a:lnTo>
                        <a:pt x="9471" y="1030"/>
                      </a:lnTo>
                      <a:cubicBezTo>
                        <a:pt x="9372" y="1035"/>
                        <a:pt x="9298" y="1124"/>
                        <a:pt x="9314" y="1224"/>
                      </a:cubicBezTo>
                      <a:cubicBezTo>
                        <a:pt x="9330" y="1329"/>
                        <a:pt x="9419" y="1402"/>
                        <a:pt x="9524" y="1402"/>
                      </a:cubicBezTo>
                      <a:lnTo>
                        <a:pt x="9534" y="1408"/>
                      </a:lnTo>
                      <a:cubicBezTo>
                        <a:pt x="9639" y="1402"/>
                        <a:pt x="9718" y="1313"/>
                        <a:pt x="9713" y="1208"/>
                      </a:cubicBezTo>
                      <a:cubicBezTo>
                        <a:pt x="9703" y="1106"/>
                        <a:pt x="9619" y="1029"/>
                        <a:pt x="9518" y="1029"/>
                      </a:cubicBezTo>
                      <a:close/>
                      <a:moveTo>
                        <a:pt x="8366" y="1097"/>
                      </a:moveTo>
                      <a:cubicBezTo>
                        <a:pt x="8360" y="1097"/>
                        <a:pt x="8354" y="1097"/>
                        <a:pt x="8348" y="1098"/>
                      </a:cubicBezTo>
                      <a:lnTo>
                        <a:pt x="8311" y="1098"/>
                      </a:lnTo>
                      <a:cubicBezTo>
                        <a:pt x="8211" y="1103"/>
                        <a:pt x="8138" y="1198"/>
                        <a:pt x="8154" y="1297"/>
                      </a:cubicBezTo>
                      <a:cubicBezTo>
                        <a:pt x="8164" y="1402"/>
                        <a:pt x="8253" y="1476"/>
                        <a:pt x="8358" y="1476"/>
                      </a:cubicBezTo>
                      <a:lnTo>
                        <a:pt x="8369" y="1476"/>
                      </a:lnTo>
                      <a:cubicBezTo>
                        <a:pt x="8474" y="1471"/>
                        <a:pt x="8558" y="1381"/>
                        <a:pt x="8547" y="1276"/>
                      </a:cubicBezTo>
                      <a:cubicBezTo>
                        <a:pt x="8547" y="1177"/>
                        <a:pt x="8463" y="1097"/>
                        <a:pt x="8366" y="1097"/>
                      </a:cubicBezTo>
                      <a:close/>
                      <a:moveTo>
                        <a:pt x="7205" y="1171"/>
                      </a:moveTo>
                      <a:cubicBezTo>
                        <a:pt x="7200" y="1171"/>
                        <a:pt x="7194" y="1171"/>
                        <a:pt x="7188" y="1171"/>
                      </a:cubicBezTo>
                      <a:lnTo>
                        <a:pt x="7151" y="1171"/>
                      </a:lnTo>
                      <a:cubicBezTo>
                        <a:pt x="7046" y="1177"/>
                        <a:pt x="6972" y="1271"/>
                        <a:pt x="6988" y="1371"/>
                      </a:cubicBezTo>
                      <a:cubicBezTo>
                        <a:pt x="7004" y="1476"/>
                        <a:pt x="7093" y="1549"/>
                        <a:pt x="7198" y="1549"/>
                      </a:cubicBezTo>
                      <a:lnTo>
                        <a:pt x="7209" y="1549"/>
                      </a:lnTo>
                      <a:cubicBezTo>
                        <a:pt x="7314" y="1544"/>
                        <a:pt x="7392" y="1455"/>
                        <a:pt x="7387" y="1350"/>
                      </a:cubicBezTo>
                      <a:cubicBezTo>
                        <a:pt x="7382" y="1251"/>
                        <a:pt x="7303" y="1171"/>
                        <a:pt x="7205" y="1171"/>
                      </a:cubicBezTo>
                      <a:close/>
                      <a:moveTo>
                        <a:pt x="6037" y="1245"/>
                      </a:moveTo>
                      <a:cubicBezTo>
                        <a:pt x="6034" y="1245"/>
                        <a:pt x="6030" y="1245"/>
                        <a:pt x="6027" y="1245"/>
                      </a:cubicBezTo>
                      <a:lnTo>
                        <a:pt x="5985" y="1245"/>
                      </a:lnTo>
                      <a:cubicBezTo>
                        <a:pt x="5886" y="1250"/>
                        <a:pt x="5812" y="1345"/>
                        <a:pt x="5828" y="1444"/>
                      </a:cubicBezTo>
                      <a:cubicBezTo>
                        <a:pt x="5844" y="1549"/>
                        <a:pt x="5933" y="1623"/>
                        <a:pt x="6038" y="1623"/>
                      </a:cubicBezTo>
                      <a:lnTo>
                        <a:pt x="6048" y="1623"/>
                      </a:lnTo>
                      <a:cubicBezTo>
                        <a:pt x="6153" y="1618"/>
                        <a:pt x="6232" y="1528"/>
                        <a:pt x="6227" y="1423"/>
                      </a:cubicBezTo>
                      <a:cubicBezTo>
                        <a:pt x="6217" y="1322"/>
                        <a:pt x="6133" y="1245"/>
                        <a:pt x="6037" y="1245"/>
                      </a:cubicBezTo>
                      <a:close/>
                      <a:moveTo>
                        <a:pt x="4881" y="1317"/>
                      </a:moveTo>
                      <a:cubicBezTo>
                        <a:pt x="4874" y="1317"/>
                        <a:pt x="4868" y="1318"/>
                        <a:pt x="4862" y="1318"/>
                      </a:cubicBezTo>
                      <a:lnTo>
                        <a:pt x="4825" y="1318"/>
                      </a:lnTo>
                      <a:cubicBezTo>
                        <a:pt x="4725" y="1324"/>
                        <a:pt x="4652" y="1418"/>
                        <a:pt x="4668" y="1518"/>
                      </a:cubicBezTo>
                      <a:cubicBezTo>
                        <a:pt x="4678" y="1623"/>
                        <a:pt x="4767" y="1696"/>
                        <a:pt x="4872" y="1696"/>
                      </a:cubicBezTo>
                      <a:lnTo>
                        <a:pt x="4888" y="1696"/>
                      </a:lnTo>
                      <a:cubicBezTo>
                        <a:pt x="4993" y="1691"/>
                        <a:pt x="5072" y="1597"/>
                        <a:pt x="5067" y="1492"/>
                      </a:cubicBezTo>
                      <a:cubicBezTo>
                        <a:pt x="5057" y="1393"/>
                        <a:pt x="4977" y="1317"/>
                        <a:pt x="4881" y="1317"/>
                      </a:cubicBezTo>
                      <a:close/>
                      <a:moveTo>
                        <a:pt x="3720" y="1391"/>
                      </a:moveTo>
                      <a:cubicBezTo>
                        <a:pt x="3714" y="1391"/>
                        <a:pt x="3708" y="1391"/>
                        <a:pt x="3701" y="1392"/>
                      </a:cubicBezTo>
                      <a:lnTo>
                        <a:pt x="3665" y="1392"/>
                      </a:lnTo>
                      <a:cubicBezTo>
                        <a:pt x="3560" y="1397"/>
                        <a:pt x="3486" y="1492"/>
                        <a:pt x="3502" y="1591"/>
                      </a:cubicBezTo>
                      <a:cubicBezTo>
                        <a:pt x="3517" y="1688"/>
                        <a:pt x="3601" y="1765"/>
                        <a:pt x="3702" y="1765"/>
                      </a:cubicBezTo>
                      <a:cubicBezTo>
                        <a:pt x="3705" y="1765"/>
                        <a:pt x="3709" y="1765"/>
                        <a:pt x="3712" y="1765"/>
                      </a:cubicBezTo>
                      <a:lnTo>
                        <a:pt x="3722" y="1770"/>
                      </a:lnTo>
                      <a:cubicBezTo>
                        <a:pt x="3827" y="1765"/>
                        <a:pt x="3906" y="1670"/>
                        <a:pt x="3901" y="1565"/>
                      </a:cubicBezTo>
                      <a:cubicBezTo>
                        <a:pt x="3896" y="1466"/>
                        <a:pt x="3817" y="1391"/>
                        <a:pt x="3720" y="1391"/>
                      </a:cubicBezTo>
                      <a:close/>
                      <a:moveTo>
                        <a:pt x="2551" y="1460"/>
                      </a:moveTo>
                      <a:cubicBezTo>
                        <a:pt x="2546" y="1460"/>
                        <a:pt x="2541" y="1460"/>
                        <a:pt x="2536" y="1460"/>
                      </a:cubicBezTo>
                      <a:lnTo>
                        <a:pt x="2499" y="1460"/>
                      </a:lnTo>
                      <a:cubicBezTo>
                        <a:pt x="2399" y="1471"/>
                        <a:pt x="2326" y="1565"/>
                        <a:pt x="2342" y="1665"/>
                      </a:cubicBezTo>
                      <a:cubicBezTo>
                        <a:pt x="2357" y="1762"/>
                        <a:pt x="2441" y="1838"/>
                        <a:pt x="2542" y="1838"/>
                      </a:cubicBezTo>
                      <a:cubicBezTo>
                        <a:pt x="2545" y="1838"/>
                        <a:pt x="2548" y="1838"/>
                        <a:pt x="2552" y="1838"/>
                      </a:cubicBezTo>
                      <a:lnTo>
                        <a:pt x="2562" y="1843"/>
                      </a:lnTo>
                      <a:cubicBezTo>
                        <a:pt x="2809" y="1828"/>
                        <a:pt x="2794" y="1460"/>
                        <a:pt x="2551" y="1460"/>
                      </a:cubicBezTo>
                      <a:close/>
                      <a:moveTo>
                        <a:pt x="1391" y="1533"/>
                      </a:moveTo>
                      <a:cubicBezTo>
                        <a:pt x="1386" y="1533"/>
                        <a:pt x="1381" y="1533"/>
                        <a:pt x="1376" y="1534"/>
                      </a:cubicBezTo>
                      <a:lnTo>
                        <a:pt x="1339" y="1534"/>
                      </a:lnTo>
                      <a:cubicBezTo>
                        <a:pt x="1239" y="1544"/>
                        <a:pt x="1166" y="1639"/>
                        <a:pt x="1181" y="1738"/>
                      </a:cubicBezTo>
                      <a:cubicBezTo>
                        <a:pt x="1197" y="1835"/>
                        <a:pt x="1276" y="1912"/>
                        <a:pt x="1376" y="1912"/>
                      </a:cubicBezTo>
                      <a:cubicBezTo>
                        <a:pt x="1379" y="1912"/>
                        <a:pt x="1383" y="1912"/>
                        <a:pt x="1386" y="1912"/>
                      </a:cubicBezTo>
                      <a:lnTo>
                        <a:pt x="1402" y="1917"/>
                      </a:lnTo>
                      <a:cubicBezTo>
                        <a:pt x="1649" y="1902"/>
                        <a:pt x="1629" y="1533"/>
                        <a:pt x="1391" y="1533"/>
                      </a:cubicBezTo>
                      <a:close/>
                      <a:moveTo>
                        <a:pt x="230" y="1607"/>
                      </a:moveTo>
                      <a:cubicBezTo>
                        <a:pt x="225" y="1607"/>
                        <a:pt x="220" y="1607"/>
                        <a:pt x="215" y="1607"/>
                      </a:cubicBezTo>
                      <a:lnTo>
                        <a:pt x="179" y="1607"/>
                      </a:lnTo>
                      <a:cubicBezTo>
                        <a:pt x="74" y="1618"/>
                        <a:pt x="0" y="1707"/>
                        <a:pt x="16" y="1812"/>
                      </a:cubicBezTo>
                      <a:cubicBezTo>
                        <a:pt x="31" y="1909"/>
                        <a:pt x="115" y="1985"/>
                        <a:pt x="216" y="1985"/>
                      </a:cubicBezTo>
                      <a:cubicBezTo>
                        <a:pt x="219" y="1985"/>
                        <a:pt x="222" y="1985"/>
                        <a:pt x="226" y="1985"/>
                      </a:cubicBezTo>
                      <a:lnTo>
                        <a:pt x="236" y="1990"/>
                      </a:lnTo>
                      <a:cubicBezTo>
                        <a:pt x="488" y="1975"/>
                        <a:pt x="468" y="1607"/>
                        <a:pt x="230" y="16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5"/>
                <p:cNvSpPr/>
                <p:nvPr/>
              </p:nvSpPr>
              <p:spPr>
                <a:xfrm>
                  <a:off x="444099" y="2133550"/>
                  <a:ext cx="24566" cy="22788"/>
                </a:xfrm>
                <a:custGeom>
                  <a:avLst/>
                  <a:gdLst/>
                  <a:ahLst/>
                  <a:cxnLst/>
                  <a:rect l="l" t="t" r="r" b="b"/>
                  <a:pathLst>
                    <a:path w="442" h="410" extrusionOk="0">
                      <a:moveTo>
                        <a:pt x="425" y="0"/>
                      </a:moveTo>
                      <a:lnTo>
                        <a:pt x="215" y="16"/>
                      </a:lnTo>
                      <a:cubicBezTo>
                        <a:pt x="79" y="32"/>
                        <a:pt x="0" y="184"/>
                        <a:pt x="74" y="300"/>
                      </a:cubicBezTo>
                      <a:cubicBezTo>
                        <a:pt x="98" y="364"/>
                        <a:pt x="161" y="405"/>
                        <a:pt x="234" y="405"/>
                      </a:cubicBezTo>
                      <a:cubicBezTo>
                        <a:pt x="238" y="405"/>
                        <a:pt x="242" y="405"/>
                        <a:pt x="247" y="405"/>
                      </a:cubicBezTo>
                      <a:lnTo>
                        <a:pt x="252" y="410"/>
                      </a:lnTo>
                      <a:cubicBezTo>
                        <a:pt x="362" y="399"/>
                        <a:pt x="441" y="305"/>
                        <a:pt x="436" y="200"/>
                      </a:cubicBezTo>
                      <a:lnTo>
                        <a:pt x="4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a:off x="450213" y="2199466"/>
                  <a:ext cx="135448" cy="2405447"/>
                </a:xfrm>
                <a:custGeom>
                  <a:avLst/>
                  <a:gdLst/>
                  <a:ahLst/>
                  <a:cxnLst/>
                  <a:rect l="l" t="t" r="r" b="b"/>
                  <a:pathLst>
                    <a:path w="2437" h="43279" extrusionOk="0">
                      <a:moveTo>
                        <a:pt x="193" y="1"/>
                      </a:moveTo>
                      <a:cubicBezTo>
                        <a:pt x="190" y="1"/>
                        <a:pt x="187" y="1"/>
                        <a:pt x="184" y="1"/>
                      </a:cubicBezTo>
                      <a:cubicBezTo>
                        <a:pt x="79" y="6"/>
                        <a:pt x="0" y="95"/>
                        <a:pt x="6" y="200"/>
                      </a:cubicBezTo>
                      <a:lnTo>
                        <a:pt x="6" y="237"/>
                      </a:lnTo>
                      <a:cubicBezTo>
                        <a:pt x="6" y="337"/>
                        <a:pt x="90" y="416"/>
                        <a:pt x="195" y="416"/>
                      </a:cubicBezTo>
                      <a:lnTo>
                        <a:pt x="200" y="416"/>
                      </a:lnTo>
                      <a:cubicBezTo>
                        <a:pt x="305" y="410"/>
                        <a:pt x="384" y="326"/>
                        <a:pt x="384" y="221"/>
                      </a:cubicBezTo>
                      <a:lnTo>
                        <a:pt x="384" y="185"/>
                      </a:lnTo>
                      <a:cubicBezTo>
                        <a:pt x="373" y="83"/>
                        <a:pt x="294" y="1"/>
                        <a:pt x="193" y="1"/>
                      </a:cubicBezTo>
                      <a:close/>
                      <a:moveTo>
                        <a:pt x="242" y="1193"/>
                      </a:moveTo>
                      <a:cubicBezTo>
                        <a:pt x="137" y="1198"/>
                        <a:pt x="53" y="1282"/>
                        <a:pt x="58" y="1387"/>
                      </a:cubicBezTo>
                      <a:lnTo>
                        <a:pt x="58" y="1429"/>
                      </a:lnTo>
                      <a:cubicBezTo>
                        <a:pt x="63" y="1529"/>
                        <a:pt x="147" y="1607"/>
                        <a:pt x="252" y="1607"/>
                      </a:cubicBezTo>
                      <a:lnTo>
                        <a:pt x="258" y="1607"/>
                      </a:lnTo>
                      <a:cubicBezTo>
                        <a:pt x="357" y="1602"/>
                        <a:pt x="441" y="1513"/>
                        <a:pt x="436" y="1413"/>
                      </a:cubicBezTo>
                      <a:lnTo>
                        <a:pt x="436" y="1371"/>
                      </a:lnTo>
                      <a:cubicBezTo>
                        <a:pt x="426" y="1271"/>
                        <a:pt x="342" y="1193"/>
                        <a:pt x="242" y="1193"/>
                      </a:cubicBezTo>
                      <a:close/>
                      <a:moveTo>
                        <a:pt x="306" y="2374"/>
                      </a:moveTo>
                      <a:cubicBezTo>
                        <a:pt x="206" y="2374"/>
                        <a:pt x="105" y="2444"/>
                        <a:pt x="116" y="2579"/>
                      </a:cubicBezTo>
                      <a:lnTo>
                        <a:pt x="116" y="2616"/>
                      </a:lnTo>
                      <a:cubicBezTo>
                        <a:pt x="121" y="2721"/>
                        <a:pt x="205" y="2799"/>
                        <a:pt x="305" y="2799"/>
                      </a:cubicBezTo>
                      <a:lnTo>
                        <a:pt x="315" y="2794"/>
                      </a:lnTo>
                      <a:cubicBezTo>
                        <a:pt x="420" y="2789"/>
                        <a:pt x="499" y="2705"/>
                        <a:pt x="499" y="2600"/>
                      </a:cubicBezTo>
                      <a:lnTo>
                        <a:pt x="499" y="2563"/>
                      </a:lnTo>
                      <a:cubicBezTo>
                        <a:pt x="497" y="2436"/>
                        <a:pt x="401" y="2374"/>
                        <a:pt x="306" y="2374"/>
                      </a:cubicBezTo>
                      <a:close/>
                      <a:moveTo>
                        <a:pt x="366" y="3569"/>
                      </a:moveTo>
                      <a:cubicBezTo>
                        <a:pt x="267" y="3569"/>
                        <a:pt x="168" y="3637"/>
                        <a:pt x="174" y="3771"/>
                      </a:cubicBezTo>
                      <a:lnTo>
                        <a:pt x="174" y="3807"/>
                      </a:lnTo>
                      <a:cubicBezTo>
                        <a:pt x="179" y="3907"/>
                        <a:pt x="263" y="3991"/>
                        <a:pt x="363" y="3991"/>
                      </a:cubicBezTo>
                      <a:lnTo>
                        <a:pt x="373" y="3986"/>
                      </a:lnTo>
                      <a:cubicBezTo>
                        <a:pt x="478" y="3981"/>
                        <a:pt x="557" y="3891"/>
                        <a:pt x="557" y="3792"/>
                      </a:cubicBezTo>
                      <a:lnTo>
                        <a:pt x="557" y="3750"/>
                      </a:lnTo>
                      <a:cubicBezTo>
                        <a:pt x="549" y="3628"/>
                        <a:pt x="457" y="3569"/>
                        <a:pt x="366" y="3569"/>
                      </a:cubicBezTo>
                      <a:close/>
                      <a:moveTo>
                        <a:pt x="424" y="4755"/>
                      </a:moveTo>
                      <a:cubicBezTo>
                        <a:pt x="323" y="4755"/>
                        <a:pt x="220" y="4826"/>
                        <a:pt x="231" y="4962"/>
                      </a:cubicBezTo>
                      <a:lnTo>
                        <a:pt x="231" y="4999"/>
                      </a:lnTo>
                      <a:cubicBezTo>
                        <a:pt x="237" y="5099"/>
                        <a:pt x="321" y="5178"/>
                        <a:pt x="420" y="5178"/>
                      </a:cubicBezTo>
                      <a:lnTo>
                        <a:pt x="431" y="5178"/>
                      </a:lnTo>
                      <a:cubicBezTo>
                        <a:pt x="536" y="5172"/>
                        <a:pt x="615" y="5083"/>
                        <a:pt x="609" y="4978"/>
                      </a:cubicBezTo>
                      <a:lnTo>
                        <a:pt x="609" y="4941"/>
                      </a:lnTo>
                      <a:cubicBezTo>
                        <a:pt x="609" y="4815"/>
                        <a:pt x="517" y="4755"/>
                        <a:pt x="424" y="4755"/>
                      </a:cubicBezTo>
                      <a:close/>
                      <a:moveTo>
                        <a:pt x="477" y="5954"/>
                      </a:moveTo>
                      <a:cubicBezTo>
                        <a:pt x="474" y="5954"/>
                        <a:pt x="471" y="5955"/>
                        <a:pt x="468" y="5955"/>
                      </a:cubicBezTo>
                      <a:cubicBezTo>
                        <a:pt x="363" y="5960"/>
                        <a:pt x="284" y="6044"/>
                        <a:pt x="289" y="6149"/>
                      </a:cubicBezTo>
                      <a:lnTo>
                        <a:pt x="289" y="6191"/>
                      </a:lnTo>
                      <a:cubicBezTo>
                        <a:pt x="294" y="6291"/>
                        <a:pt x="378" y="6369"/>
                        <a:pt x="478" y="6369"/>
                      </a:cubicBezTo>
                      <a:lnTo>
                        <a:pt x="483" y="6369"/>
                      </a:lnTo>
                      <a:cubicBezTo>
                        <a:pt x="588" y="6364"/>
                        <a:pt x="667" y="6275"/>
                        <a:pt x="667" y="6175"/>
                      </a:cubicBezTo>
                      <a:lnTo>
                        <a:pt x="667" y="6133"/>
                      </a:lnTo>
                      <a:cubicBezTo>
                        <a:pt x="662" y="6032"/>
                        <a:pt x="578" y="5954"/>
                        <a:pt x="477" y="5954"/>
                      </a:cubicBezTo>
                      <a:close/>
                      <a:moveTo>
                        <a:pt x="533" y="7136"/>
                      </a:moveTo>
                      <a:cubicBezTo>
                        <a:pt x="433" y="7136"/>
                        <a:pt x="333" y="7206"/>
                        <a:pt x="347" y="7341"/>
                      </a:cubicBezTo>
                      <a:lnTo>
                        <a:pt x="347" y="7377"/>
                      </a:lnTo>
                      <a:cubicBezTo>
                        <a:pt x="347" y="7483"/>
                        <a:pt x="431" y="7561"/>
                        <a:pt x="536" y="7561"/>
                      </a:cubicBezTo>
                      <a:lnTo>
                        <a:pt x="541" y="7556"/>
                      </a:lnTo>
                      <a:cubicBezTo>
                        <a:pt x="646" y="7551"/>
                        <a:pt x="730" y="7467"/>
                        <a:pt x="725" y="7362"/>
                      </a:cubicBezTo>
                      <a:lnTo>
                        <a:pt x="725" y="7325"/>
                      </a:lnTo>
                      <a:cubicBezTo>
                        <a:pt x="722" y="7198"/>
                        <a:pt x="627" y="7136"/>
                        <a:pt x="533" y="7136"/>
                      </a:cubicBezTo>
                      <a:close/>
                      <a:moveTo>
                        <a:pt x="593" y="8331"/>
                      </a:moveTo>
                      <a:cubicBezTo>
                        <a:pt x="494" y="8331"/>
                        <a:pt x="394" y="8399"/>
                        <a:pt x="399" y="8533"/>
                      </a:cubicBezTo>
                      <a:lnTo>
                        <a:pt x="399" y="8569"/>
                      </a:lnTo>
                      <a:cubicBezTo>
                        <a:pt x="405" y="8669"/>
                        <a:pt x="489" y="8748"/>
                        <a:pt x="594" y="8753"/>
                      </a:cubicBezTo>
                      <a:lnTo>
                        <a:pt x="599" y="8748"/>
                      </a:lnTo>
                      <a:cubicBezTo>
                        <a:pt x="704" y="8743"/>
                        <a:pt x="788" y="8653"/>
                        <a:pt x="783" y="8554"/>
                      </a:cubicBezTo>
                      <a:lnTo>
                        <a:pt x="783" y="8512"/>
                      </a:lnTo>
                      <a:cubicBezTo>
                        <a:pt x="778" y="8390"/>
                        <a:pt x="686" y="8331"/>
                        <a:pt x="593" y="8331"/>
                      </a:cubicBezTo>
                      <a:close/>
                      <a:moveTo>
                        <a:pt x="641" y="9525"/>
                      </a:moveTo>
                      <a:cubicBezTo>
                        <a:pt x="536" y="9530"/>
                        <a:pt x="452" y="9619"/>
                        <a:pt x="457" y="9719"/>
                      </a:cubicBezTo>
                      <a:lnTo>
                        <a:pt x="457" y="9761"/>
                      </a:lnTo>
                      <a:cubicBezTo>
                        <a:pt x="462" y="9861"/>
                        <a:pt x="546" y="9940"/>
                        <a:pt x="646" y="9940"/>
                      </a:cubicBezTo>
                      <a:lnTo>
                        <a:pt x="657" y="9940"/>
                      </a:lnTo>
                      <a:cubicBezTo>
                        <a:pt x="762" y="9934"/>
                        <a:pt x="840" y="9845"/>
                        <a:pt x="835" y="9745"/>
                      </a:cubicBezTo>
                      <a:lnTo>
                        <a:pt x="835" y="9703"/>
                      </a:lnTo>
                      <a:cubicBezTo>
                        <a:pt x="830" y="9604"/>
                        <a:pt x="741" y="9525"/>
                        <a:pt x="641" y="9525"/>
                      </a:cubicBezTo>
                      <a:close/>
                      <a:moveTo>
                        <a:pt x="708" y="10716"/>
                      </a:moveTo>
                      <a:cubicBezTo>
                        <a:pt x="705" y="10716"/>
                        <a:pt x="702" y="10716"/>
                        <a:pt x="699" y="10717"/>
                      </a:cubicBezTo>
                      <a:cubicBezTo>
                        <a:pt x="594" y="10722"/>
                        <a:pt x="510" y="10806"/>
                        <a:pt x="515" y="10911"/>
                      </a:cubicBezTo>
                      <a:lnTo>
                        <a:pt x="515" y="10953"/>
                      </a:lnTo>
                      <a:cubicBezTo>
                        <a:pt x="520" y="11053"/>
                        <a:pt x="604" y="11131"/>
                        <a:pt x="704" y="11131"/>
                      </a:cubicBezTo>
                      <a:lnTo>
                        <a:pt x="714" y="11131"/>
                      </a:lnTo>
                      <a:cubicBezTo>
                        <a:pt x="814" y="11126"/>
                        <a:pt x="898" y="11037"/>
                        <a:pt x="893" y="10937"/>
                      </a:cubicBezTo>
                      <a:lnTo>
                        <a:pt x="893" y="10895"/>
                      </a:lnTo>
                      <a:cubicBezTo>
                        <a:pt x="888" y="10793"/>
                        <a:pt x="804" y="10716"/>
                        <a:pt x="708" y="10716"/>
                      </a:cubicBezTo>
                      <a:close/>
                      <a:moveTo>
                        <a:pt x="766" y="11903"/>
                      </a:moveTo>
                      <a:cubicBezTo>
                        <a:pt x="667" y="11903"/>
                        <a:pt x="567" y="11971"/>
                        <a:pt x="573" y="12103"/>
                      </a:cubicBezTo>
                      <a:lnTo>
                        <a:pt x="573" y="12139"/>
                      </a:lnTo>
                      <a:cubicBezTo>
                        <a:pt x="578" y="12244"/>
                        <a:pt x="662" y="12323"/>
                        <a:pt x="762" y="12323"/>
                      </a:cubicBezTo>
                      <a:lnTo>
                        <a:pt x="772" y="12318"/>
                      </a:lnTo>
                      <a:cubicBezTo>
                        <a:pt x="877" y="12313"/>
                        <a:pt x="956" y="12229"/>
                        <a:pt x="951" y="12124"/>
                      </a:cubicBezTo>
                      <a:lnTo>
                        <a:pt x="951" y="12082"/>
                      </a:lnTo>
                      <a:cubicBezTo>
                        <a:pt x="946" y="11961"/>
                        <a:pt x="856" y="11903"/>
                        <a:pt x="766" y="11903"/>
                      </a:cubicBezTo>
                      <a:close/>
                      <a:moveTo>
                        <a:pt x="809" y="13095"/>
                      </a:moveTo>
                      <a:cubicBezTo>
                        <a:pt x="704" y="13100"/>
                        <a:pt x="625" y="13190"/>
                        <a:pt x="630" y="13295"/>
                      </a:cubicBezTo>
                      <a:lnTo>
                        <a:pt x="630" y="13331"/>
                      </a:lnTo>
                      <a:cubicBezTo>
                        <a:pt x="636" y="13431"/>
                        <a:pt x="720" y="13510"/>
                        <a:pt x="819" y="13515"/>
                      </a:cubicBezTo>
                      <a:lnTo>
                        <a:pt x="825" y="13515"/>
                      </a:lnTo>
                      <a:cubicBezTo>
                        <a:pt x="930" y="13510"/>
                        <a:pt x="1008" y="13421"/>
                        <a:pt x="1008" y="13316"/>
                      </a:cubicBezTo>
                      <a:lnTo>
                        <a:pt x="1008" y="13279"/>
                      </a:lnTo>
                      <a:cubicBezTo>
                        <a:pt x="998" y="13174"/>
                        <a:pt x="914" y="13095"/>
                        <a:pt x="809" y="13095"/>
                      </a:cubicBezTo>
                      <a:close/>
                      <a:moveTo>
                        <a:pt x="876" y="14287"/>
                      </a:moveTo>
                      <a:cubicBezTo>
                        <a:pt x="873" y="14287"/>
                        <a:pt x="870" y="14287"/>
                        <a:pt x="867" y="14287"/>
                      </a:cubicBezTo>
                      <a:cubicBezTo>
                        <a:pt x="762" y="14292"/>
                        <a:pt x="683" y="14381"/>
                        <a:pt x="688" y="14481"/>
                      </a:cubicBezTo>
                      <a:lnTo>
                        <a:pt x="688" y="14523"/>
                      </a:lnTo>
                      <a:cubicBezTo>
                        <a:pt x="693" y="14623"/>
                        <a:pt x="772" y="14702"/>
                        <a:pt x="877" y="14702"/>
                      </a:cubicBezTo>
                      <a:lnTo>
                        <a:pt x="882" y="14702"/>
                      </a:lnTo>
                      <a:cubicBezTo>
                        <a:pt x="987" y="14696"/>
                        <a:pt x="1066" y="14612"/>
                        <a:pt x="1066" y="14507"/>
                      </a:cubicBezTo>
                      <a:lnTo>
                        <a:pt x="1066" y="14465"/>
                      </a:lnTo>
                      <a:cubicBezTo>
                        <a:pt x="1056" y="14369"/>
                        <a:pt x="977" y="14287"/>
                        <a:pt x="876" y="14287"/>
                      </a:cubicBezTo>
                      <a:close/>
                      <a:moveTo>
                        <a:pt x="924" y="15479"/>
                      </a:moveTo>
                      <a:cubicBezTo>
                        <a:pt x="819" y="15484"/>
                        <a:pt x="741" y="15568"/>
                        <a:pt x="746" y="15673"/>
                      </a:cubicBezTo>
                      <a:lnTo>
                        <a:pt x="746" y="15710"/>
                      </a:lnTo>
                      <a:cubicBezTo>
                        <a:pt x="746" y="15815"/>
                        <a:pt x="830" y="15893"/>
                        <a:pt x="935" y="15893"/>
                      </a:cubicBezTo>
                      <a:lnTo>
                        <a:pt x="940" y="15893"/>
                      </a:lnTo>
                      <a:cubicBezTo>
                        <a:pt x="1045" y="15888"/>
                        <a:pt x="1124" y="15799"/>
                        <a:pt x="1124" y="15694"/>
                      </a:cubicBezTo>
                      <a:lnTo>
                        <a:pt x="1124" y="15657"/>
                      </a:lnTo>
                      <a:cubicBezTo>
                        <a:pt x="1113" y="15557"/>
                        <a:pt x="1029" y="15479"/>
                        <a:pt x="924" y="15479"/>
                      </a:cubicBezTo>
                      <a:close/>
                      <a:moveTo>
                        <a:pt x="982" y="16665"/>
                      </a:moveTo>
                      <a:cubicBezTo>
                        <a:pt x="877" y="16670"/>
                        <a:pt x="798" y="16760"/>
                        <a:pt x="798" y="16865"/>
                      </a:cubicBezTo>
                      <a:lnTo>
                        <a:pt x="798" y="16901"/>
                      </a:lnTo>
                      <a:cubicBezTo>
                        <a:pt x="804" y="17001"/>
                        <a:pt x="888" y="17085"/>
                        <a:pt x="993" y="17085"/>
                      </a:cubicBezTo>
                      <a:lnTo>
                        <a:pt x="998" y="17085"/>
                      </a:lnTo>
                      <a:cubicBezTo>
                        <a:pt x="1103" y="17080"/>
                        <a:pt x="1182" y="16991"/>
                        <a:pt x="1176" y="16886"/>
                      </a:cubicBezTo>
                      <a:lnTo>
                        <a:pt x="1176" y="16849"/>
                      </a:lnTo>
                      <a:cubicBezTo>
                        <a:pt x="1171" y="16744"/>
                        <a:pt x="1082" y="16665"/>
                        <a:pt x="982" y="16665"/>
                      </a:cubicBezTo>
                      <a:close/>
                      <a:moveTo>
                        <a:pt x="1048" y="17855"/>
                      </a:moveTo>
                      <a:cubicBezTo>
                        <a:pt x="949" y="17855"/>
                        <a:pt x="851" y="17923"/>
                        <a:pt x="856" y="18056"/>
                      </a:cubicBezTo>
                      <a:lnTo>
                        <a:pt x="856" y="18093"/>
                      </a:lnTo>
                      <a:cubicBezTo>
                        <a:pt x="861" y="18193"/>
                        <a:pt x="945" y="18272"/>
                        <a:pt x="1045" y="18272"/>
                      </a:cubicBezTo>
                      <a:lnTo>
                        <a:pt x="1056" y="18272"/>
                      </a:lnTo>
                      <a:cubicBezTo>
                        <a:pt x="1161" y="18266"/>
                        <a:pt x="1239" y="18177"/>
                        <a:pt x="1239" y="18072"/>
                      </a:cubicBezTo>
                      <a:lnTo>
                        <a:pt x="1239" y="18035"/>
                      </a:lnTo>
                      <a:cubicBezTo>
                        <a:pt x="1232" y="17914"/>
                        <a:pt x="1140" y="17855"/>
                        <a:pt x="1048" y="17855"/>
                      </a:cubicBezTo>
                      <a:close/>
                      <a:moveTo>
                        <a:pt x="1106" y="19044"/>
                      </a:moveTo>
                      <a:cubicBezTo>
                        <a:pt x="1007" y="19044"/>
                        <a:pt x="908" y="19112"/>
                        <a:pt x="914" y="19243"/>
                      </a:cubicBezTo>
                      <a:lnTo>
                        <a:pt x="914" y="19285"/>
                      </a:lnTo>
                      <a:cubicBezTo>
                        <a:pt x="919" y="19385"/>
                        <a:pt x="1003" y="19464"/>
                        <a:pt x="1103" y="19464"/>
                      </a:cubicBezTo>
                      <a:lnTo>
                        <a:pt x="1113" y="19464"/>
                      </a:lnTo>
                      <a:cubicBezTo>
                        <a:pt x="1218" y="19458"/>
                        <a:pt x="1297" y="19369"/>
                        <a:pt x="1297" y="19264"/>
                      </a:cubicBezTo>
                      <a:lnTo>
                        <a:pt x="1297" y="19227"/>
                      </a:lnTo>
                      <a:cubicBezTo>
                        <a:pt x="1290" y="19103"/>
                        <a:pt x="1198" y="19044"/>
                        <a:pt x="1106" y="19044"/>
                      </a:cubicBezTo>
                      <a:close/>
                      <a:moveTo>
                        <a:pt x="1165" y="20235"/>
                      </a:moveTo>
                      <a:cubicBezTo>
                        <a:pt x="1162" y="20235"/>
                        <a:pt x="1158" y="20235"/>
                        <a:pt x="1155" y="20235"/>
                      </a:cubicBezTo>
                      <a:cubicBezTo>
                        <a:pt x="1050" y="20241"/>
                        <a:pt x="966" y="20330"/>
                        <a:pt x="972" y="20435"/>
                      </a:cubicBezTo>
                      <a:lnTo>
                        <a:pt x="972" y="20472"/>
                      </a:lnTo>
                      <a:cubicBezTo>
                        <a:pt x="977" y="20577"/>
                        <a:pt x="1061" y="20655"/>
                        <a:pt x="1161" y="20655"/>
                      </a:cubicBezTo>
                      <a:lnTo>
                        <a:pt x="1166" y="20655"/>
                      </a:lnTo>
                      <a:cubicBezTo>
                        <a:pt x="1271" y="20650"/>
                        <a:pt x="1355" y="20561"/>
                        <a:pt x="1350" y="20456"/>
                      </a:cubicBezTo>
                      <a:lnTo>
                        <a:pt x="1350" y="20419"/>
                      </a:lnTo>
                      <a:cubicBezTo>
                        <a:pt x="1350" y="20317"/>
                        <a:pt x="1266" y="20235"/>
                        <a:pt x="1165" y="20235"/>
                      </a:cubicBezTo>
                      <a:close/>
                      <a:moveTo>
                        <a:pt x="1208" y="21427"/>
                      </a:moveTo>
                      <a:cubicBezTo>
                        <a:pt x="1103" y="21432"/>
                        <a:pt x="1024" y="21522"/>
                        <a:pt x="1029" y="21627"/>
                      </a:cubicBezTo>
                      <a:lnTo>
                        <a:pt x="1029" y="21663"/>
                      </a:lnTo>
                      <a:cubicBezTo>
                        <a:pt x="1035" y="21763"/>
                        <a:pt x="1119" y="21847"/>
                        <a:pt x="1218" y="21847"/>
                      </a:cubicBezTo>
                      <a:lnTo>
                        <a:pt x="1224" y="21847"/>
                      </a:lnTo>
                      <a:cubicBezTo>
                        <a:pt x="1329" y="21842"/>
                        <a:pt x="1407" y="21753"/>
                        <a:pt x="1407" y="21648"/>
                      </a:cubicBezTo>
                      <a:lnTo>
                        <a:pt x="1407" y="21611"/>
                      </a:lnTo>
                      <a:cubicBezTo>
                        <a:pt x="1397" y="21506"/>
                        <a:pt x="1313" y="21427"/>
                        <a:pt x="1208" y="21427"/>
                      </a:cubicBezTo>
                      <a:close/>
                      <a:moveTo>
                        <a:pt x="1277" y="22617"/>
                      </a:moveTo>
                      <a:cubicBezTo>
                        <a:pt x="1178" y="22617"/>
                        <a:pt x="1079" y="22685"/>
                        <a:pt x="1087" y="22818"/>
                      </a:cubicBezTo>
                      <a:lnTo>
                        <a:pt x="1087" y="22855"/>
                      </a:lnTo>
                      <a:cubicBezTo>
                        <a:pt x="1087" y="22955"/>
                        <a:pt x="1171" y="23034"/>
                        <a:pt x="1276" y="23034"/>
                      </a:cubicBezTo>
                      <a:lnTo>
                        <a:pt x="1287" y="23034"/>
                      </a:lnTo>
                      <a:cubicBezTo>
                        <a:pt x="1386" y="23028"/>
                        <a:pt x="1470" y="22939"/>
                        <a:pt x="1465" y="22834"/>
                      </a:cubicBezTo>
                      <a:lnTo>
                        <a:pt x="1465" y="22797"/>
                      </a:lnTo>
                      <a:cubicBezTo>
                        <a:pt x="1460" y="22676"/>
                        <a:pt x="1368" y="22617"/>
                        <a:pt x="1277" y="22617"/>
                      </a:cubicBezTo>
                      <a:close/>
                      <a:moveTo>
                        <a:pt x="1341" y="23810"/>
                      </a:moveTo>
                      <a:cubicBezTo>
                        <a:pt x="1335" y="23810"/>
                        <a:pt x="1329" y="23810"/>
                        <a:pt x="1323" y="23811"/>
                      </a:cubicBezTo>
                      <a:cubicBezTo>
                        <a:pt x="1218" y="23816"/>
                        <a:pt x="1140" y="23900"/>
                        <a:pt x="1140" y="24005"/>
                      </a:cubicBezTo>
                      <a:lnTo>
                        <a:pt x="1140" y="24042"/>
                      </a:lnTo>
                      <a:cubicBezTo>
                        <a:pt x="1145" y="24147"/>
                        <a:pt x="1229" y="24225"/>
                        <a:pt x="1334" y="24225"/>
                      </a:cubicBezTo>
                      <a:lnTo>
                        <a:pt x="1339" y="24225"/>
                      </a:lnTo>
                      <a:cubicBezTo>
                        <a:pt x="1444" y="24220"/>
                        <a:pt x="1523" y="24136"/>
                        <a:pt x="1523" y="24031"/>
                      </a:cubicBezTo>
                      <a:lnTo>
                        <a:pt x="1523" y="23989"/>
                      </a:lnTo>
                      <a:cubicBezTo>
                        <a:pt x="1518" y="23890"/>
                        <a:pt x="1438" y="23810"/>
                        <a:pt x="1341" y="23810"/>
                      </a:cubicBezTo>
                      <a:close/>
                      <a:moveTo>
                        <a:pt x="1389" y="24998"/>
                      </a:moveTo>
                      <a:cubicBezTo>
                        <a:pt x="1291" y="24998"/>
                        <a:pt x="1192" y="25066"/>
                        <a:pt x="1197" y="25197"/>
                      </a:cubicBezTo>
                      <a:lnTo>
                        <a:pt x="1197" y="25234"/>
                      </a:lnTo>
                      <a:cubicBezTo>
                        <a:pt x="1203" y="25339"/>
                        <a:pt x="1287" y="25417"/>
                        <a:pt x="1386" y="25417"/>
                      </a:cubicBezTo>
                      <a:lnTo>
                        <a:pt x="1397" y="25412"/>
                      </a:lnTo>
                      <a:cubicBezTo>
                        <a:pt x="1502" y="25407"/>
                        <a:pt x="1581" y="25323"/>
                        <a:pt x="1581" y="25218"/>
                      </a:cubicBezTo>
                      <a:lnTo>
                        <a:pt x="1581" y="25181"/>
                      </a:lnTo>
                      <a:cubicBezTo>
                        <a:pt x="1573" y="25057"/>
                        <a:pt x="1481" y="24998"/>
                        <a:pt x="1389" y="24998"/>
                      </a:cubicBezTo>
                      <a:close/>
                      <a:moveTo>
                        <a:pt x="1449" y="26195"/>
                      </a:moveTo>
                      <a:cubicBezTo>
                        <a:pt x="1353" y="26195"/>
                        <a:pt x="1255" y="26261"/>
                        <a:pt x="1255" y="26389"/>
                      </a:cubicBezTo>
                      <a:lnTo>
                        <a:pt x="1255" y="26425"/>
                      </a:lnTo>
                      <a:cubicBezTo>
                        <a:pt x="1260" y="26525"/>
                        <a:pt x="1344" y="26609"/>
                        <a:pt x="1444" y="26609"/>
                      </a:cubicBezTo>
                      <a:lnTo>
                        <a:pt x="1455" y="26604"/>
                      </a:lnTo>
                      <a:cubicBezTo>
                        <a:pt x="1560" y="26599"/>
                        <a:pt x="1638" y="26509"/>
                        <a:pt x="1638" y="26410"/>
                      </a:cubicBezTo>
                      <a:lnTo>
                        <a:pt x="1638" y="26368"/>
                      </a:lnTo>
                      <a:cubicBezTo>
                        <a:pt x="1628" y="26251"/>
                        <a:pt x="1539" y="26195"/>
                        <a:pt x="1449" y="26195"/>
                      </a:cubicBezTo>
                      <a:close/>
                      <a:moveTo>
                        <a:pt x="1507" y="27386"/>
                      </a:moveTo>
                      <a:cubicBezTo>
                        <a:pt x="1503" y="27386"/>
                        <a:pt x="1500" y="27386"/>
                        <a:pt x="1497" y="27386"/>
                      </a:cubicBezTo>
                      <a:cubicBezTo>
                        <a:pt x="1392" y="27386"/>
                        <a:pt x="1313" y="27475"/>
                        <a:pt x="1318" y="27580"/>
                      </a:cubicBezTo>
                      <a:lnTo>
                        <a:pt x="1318" y="27617"/>
                      </a:lnTo>
                      <a:cubicBezTo>
                        <a:pt x="1318" y="27722"/>
                        <a:pt x="1402" y="27801"/>
                        <a:pt x="1507" y="27801"/>
                      </a:cubicBezTo>
                      <a:lnTo>
                        <a:pt x="1512" y="27801"/>
                      </a:lnTo>
                      <a:cubicBezTo>
                        <a:pt x="1617" y="27796"/>
                        <a:pt x="1696" y="27706"/>
                        <a:pt x="1696" y="27607"/>
                      </a:cubicBezTo>
                      <a:lnTo>
                        <a:pt x="1696" y="27565"/>
                      </a:lnTo>
                      <a:cubicBezTo>
                        <a:pt x="1686" y="27463"/>
                        <a:pt x="1607" y="27386"/>
                        <a:pt x="1507" y="27386"/>
                      </a:cubicBezTo>
                      <a:close/>
                      <a:moveTo>
                        <a:pt x="1554" y="28573"/>
                      </a:moveTo>
                      <a:cubicBezTo>
                        <a:pt x="1449" y="28578"/>
                        <a:pt x="1371" y="28667"/>
                        <a:pt x="1371" y="28772"/>
                      </a:cubicBezTo>
                      <a:lnTo>
                        <a:pt x="1371" y="28809"/>
                      </a:lnTo>
                      <a:cubicBezTo>
                        <a:pt x="1376" y="28914"/>
                        <a:pt x="1460" y="28993"/>
                        <a:pt x="1565" y="28993"/>
                      </a:cubicBezTo>
                      <a:lnTo>
                        <a:pt x="1570" y="28993"/>
                      </a:lnTo>
                      <a:cubicBezTo>
                        <a:pt x="1675" y="28987"/>
                        <a:pt x="1754" y="28898"/>
                        <a:pt x="1749" y="28793"/>
                      </a:cubicBezTo>
                      <a:lnTo>
                        <a:pt x="1749" y="28756"/>
                      </a:lnTo>
                      <a:cubicBezTo>
                        <a:pt x="1743" y="28651"/>
                        <a:pt x="1654" y="28573"/>
                        <a:pt x="1554" y="28573"/>
                      </a:cubicBezTo>
                      <a:close/>
                      <a:moveTo>
                        <a:pt x="1620" y="29762"/>
                      </a:moveTo>
                      <a:cubicBezTo>
                        <a:pt x="1522" y="29762"/>
                        <a:pt x="1423" y="29831"/>
                        <a:pt x="1428" y="29964"/>
                      </a:cubicBezTo>
                      <a:lnTo>
                        <a:pt x="1428" y="30001"/>
                      </a:lnTo>
                      <a:cubicBezTo>
                        <a:pt x="1434" y="30101"/>
                        <a:pt x="1518" y="30185"/>
                        <a:pt x="1617" y="30185"/>
                      </a:cubicBezTo>
                      <a:lnTo>
                        <a:pt x="1628" y="30179"/>
                      </a:lnTo>
                      <a:cubicBezTo>
                        <a:pt x="1733" y="30174"/>
                        <a:pt x="1812" y="30085"/>
                        <a:pt x="1812" y="29985"/>
                      </a:cubicBezTo>
                      <a:lnTo>
                        <a:pt x="1812" y="29943"/>
                      </a:lnTo>
                      <a:cubicBezTo>
                        <a:pt x="1804" y="29822"/>
                        <a:pt x="1712" y="29762"/>
                        <a:pt x="1620" y="29762"/>
                      </a:cubicBezTo>
                      <a:close/>
                      <a:moveTo>
                        <a:pt x="1680" y="30956"/>
                      </a:moveTo>
                      <a:cubicBezTo>
                        <a:pt x="1676" y="30956"/>
                        <a:pt x="1673" y="30956"/>
                        <a:pt x="1670" y="30956"/>
                      </a:cubicBezTo>
                      <a:cubicBezTo>
                        <a:pt x="1565" y="30962"/>
                        <a:pt x="1481" y="31046"/>
                        <a:pt x="1486" y="31151"/>
                      </a:cubicBezTo>
                      <a:lnTo>
                        <a:pt x="1486" y="31193"/>
                      </a:lnTo>
                      <a:cubicBezTo>
                        <a:pt x="1491" y="31292"/>
                        <a:pt x="1575" y="31371"/>
                        <a:pt x="1675" y="31371"/>
                      </a:cubicBezTo>
                      <a:lnTo>
                        <a:pt x="1686" y="31371"/>
                      </a:lnTo>
                      <a:cubicBezTo>
                        <a:pt x="1785" y="31366"/>
                        <a:pt x="1869" y="31282"/>
                        <a:pt x="1864" y="31177"/>
                      </a:cubicBezTo>
                      <a:lnTo>
                        <a:pt x="1864" y="31140"/>
                      </a:lnTo>
                      <a:cubicBezTo>
                        <a:pt x="1864" y="31033"/>
                        <a:pt x="1780" y="30956"/>
                        <a:pt x="1680" y="30956"/>
                      </a:cubicBezTo>
                      <a:close/>
                      <a:moveTo>
                        <a:pt x="1722" y="32148"/>
                      </a:moveTo>
                      <a:cubicBezTo>
                        <a:pt x="1623" y="32153"/>
                        <a:pt x="1539" y="32237"/>
                        <a:pt x="1544" y="32342"/>
                      </a:cubicBezTo>
                      <a:lnTo>
                        <a:pt x="1544" y="32379"/>
                      </a:lnTo>
                      <a:cubicBezTo>
                        <a:pt x="1549" y="32484"/>
                        <a:pt x="1633" y="32563"/>
                        <a:pt x="1733" y="32563"/>
                      </a:cubicBezTo>
                      <a:lnTo>
                        <a:pt x="1738" y="32563"/>
                      </a:lnTo>
                      <a:cubicBezTo>
                        <a:pt x="1843" y="32558"/>
                        <a:pt x="1927" y="32468"/>
                        <a:pt x="1922" y="32369"/>
                      </a:cubicBezTo>
                      <a:lnTo>
                        <a:pt x="1922" y="32327"/>
                      </a:lnTo>
                      <a:cubicBezTo>
                        <a:pt x="1911" y="32227"/>
                        <a:pt x="1827" y="32148"/>
                        <a:pt x="1722" y="32148"/>
                      </a:cubicBezTo>
                      <a:close/>
                      <a:moveTo>
                        <a:pt x="1780" y="33335"/>
                      </a:moveTo>
                      <a:cubicBezTo>
                        <a:pt x="1675" y="33340"/>
                        <a:pt x="1596" y="33429"/>
                        <a:pt x="1602" y="33534"/>
                      </a:cubicBezTo>
                      <a:lnTo>
                        <a:pt x="1602" y="33571"/>
                      </a:lnTo>
                      <a:cubicBezTo>
                        <a:pt x="1607" y="33671"/>
                        <a:pt x="1691" y="33755"/>
                        <a:pt x="1791" y="33755"/>
                      </a:cubicBezTo>
                      <a:lnTo>
                        <a:pt x="1796" y="33755"/>
                      </a:lnTo>
                      <a:cubicBezTo>
                        <a:pt x="1901" y="33749"/>
                        <a:pt x="1980" y="33660"/>
                        <a:pt x="1980" y="33555"/>
                      </a:cubicBezTo>
                      <a:lnTo>
                        <a:pt x="1980" y="33518"/>
                      </a:lnTo>
                      <a:cubicBezTo>
                        <a:pt x="1969" y="33413"/>
                        <a:pt x="1885" y="33335"/>
                        <a:pt x="1780" y="33335"/>
                      </a:cubicBezTo>
                      <a:close/>
                      <a:moveTo>
                        <a:pt x="1847" y="34526"/>
                      </a:moveTo>
                      <a:cubicBezTo>
                        <a:pt x="1844" y="34526"/>
                        <a:pt x="1841" y="34526"/>
                        <a:pt x="1838" y="34526"/>
                      </a:cubicBezTo>
                      <a:cubicBezTo>
                        <a:pt x="1733" y="34532"/>
                        <a:pt x="1654" y="34616"/>
                        <a:pt x="1659" y="34721"/>
                      </a:cubicBezTo>
                      <a:lnTo>
                        <a:pt x="1659" y="34763"/>
                      </a:lnTo>
                      <a:cubicBezTo>
                        <a:pt x="1659" y="34862"/>
                        <a:pt x="1743" y="34941"/>
                        <a:pt x="1848" y="34941"/>
                      </a:cubicBezTo>
                      <a:lnTo>
                        <a:pt x="1854" y="34941"/>
                      </a:lnTo>
                      <a:cubicBezTo>
                        <a:pt x="1959" y="34936"/>
                        <a:pt x="2043" y="34852"/>
                        <a:pt x="2037" y="34747"/>
                      </a:cubicBezTo>
                      <a:lnTo>
                        <a:pt x="2037" y="34710"/>
                      </a:lnTo>
                      <a:cubicBezTo>
                        <a:pt x="2032" y="34608"/>
                        <a:pt x="1948" y="34526"/>
                        <a:pt x="1847" y="34526"/>
                      </a:cubicBezTo>
                      <a:close/>
                      <a:moveTo>
                        <a:pt x="1907" y="35721"/>
                      </a:moveTo>
                      <a:cubicBezTo>
                        <a:pt x="1811" y="35721"/>
                        <a:pt x="1714" y="35787"/>
                        <a:pt x="1717" y="35913"/>
                      </a:cubicBezTo>
                      <a:lnTo>
                        <a:pt x="1717" y="35955"/>
                      </a:lnTo>
                      <a:cubicBezTo>
                        <a:pt x="1717" y="36054"/>
                        <a:pt x="1801" y="36133"/>
                        <a:pt x="1906" y="36133"/>
                      </a:cubicBezTo>
                      <a:lnTo>
                        <a:pt x="1917" y="36133"/>
                      </a:lnTo>
                      <a:cubicBezTo>
                        <a:pt x="2016" y="36128"/>
                        <a:pt x="2100" y="36039"/>
                        <a:pt x="2095" y="35934"/>
                      </a:cubicBezTo>
                      <a:lnTo>
                        <a:pt x="2095" y="35897"/>
                      </a:lnTo>
                      <a:cubicBezTo>
                        <a:pt x="2085" y="35778"/>
                        <a:pt x="1996" y="35721"/>
                        <a:pt x="1907" y="35721"/>
                      </a:cubicBezTo>
                      <a:close/>
                      <a:moveTo>
                        <a:pt x="1960" y="36911"/>
                      </a:moveTo>
                      <a:cubicBezTo>
                        <a:pt x="1863" y="36911"/>
                        <a:pt x="1767" y="36977"/>
                        <a:pt x="1770" y="37104"/>
                      </a:cubicBezTo>
                      <a:lnTo>
                        <a:pt x="1770" y="37141"/>
                      </a:lnTo>
                      <a:cubicBezTo>
                        <a:pt x="1775" y="37246"/>
                        <a:pt x="1859" y="37325"/>
                        <a:pt x="1964" y="37325"/>
                      </a:cubicBezTo>
                      <a:lnTo>
                        <a:pt x="1969" y="37320"/>
                      </a:lnTo>
                      <a:cubicBezTo>
                        <a:pt x="2074" y="37314"/>
                        <a:pt x="2153" y="37230"/>
                        <a:pt x="2153" y="37125"/>
                      </a:cubicBezTo>
                      <a:lnTo>
                        <a:pt x="2153" y="37089"/>
                      </a:lnTo>
                      <a:cubicBezTo>
                        <a:pt x="2143" y="36969"/>
                        <a:pt x="2051" y="36911"/>
                        <a:pt x="1960" y="36911"/>
                      </a:cubicBezTo>
                      <a:close/>
                      <a:moveTo>
                        <a:pt x="2020" y="38096"/>
                      </a:moveTo>
                      <a:cubicBezTo>
                        <a:pt x="2017" y="38096"/>
                        <a:pt x="2014" y="38096"/>
                        <a:pt x="2011" y="38097"/>
                      </a:cubicBezTo>
                      <a:cubicBezTo>
                        <a:pt x="1906" y="38102"/>
                        <a:pt x="1822" y="38191"/>
                        <a:pt x="1827" y="38296"/>
                      </a:cubicBezTo>
                      <a:lnTo>
                        <a:pt x="1827" y="38333"/>
                      </a:lnTo>
                      <a:cubicBezTo>
                        <a:pt x="1833" y="38433"/>
                        <a:pt x="1917" y="38517"/>
                        <a:pt x="2016" y="38517"/>
                      </a:cubicBezTo>
                      <a:lnTo>
                        <a:pt x="2027" y="38517"/>
                      </a:lnTo>
                      <a:cubicBezTo>
                        <a:pt x="2132" y="38511"/>
                        <a:pt x="2211" y="38422"/>
                        <a:pt x="2205" y="38317"/>
                      </a:cubicBezTo>
                      <a:lnTo>
                        <a:pt x="2205" y="38280"/>
                      </a:lnTo>
                      <a:cubicBezTo>
                        <a:pt x="2205" y="38178"/>
                        <a:pt x="2121" y="38096"/>
                        <a:pt x="2020" y="38096"/>
                      </a:cubicBezTo>
                      <a:close/>
                      <a:moveTo>
                        <a:pt x="2077" y="39286"/>
                      </a:moveTo>
                      <a:cubicBezTo>
                        <a:pt x="1979" y="39286"/>
                        <a:pt x="1880" y="39355"/>
                        <a:pt x="1885" y="39488"/>
                      </a:cubicBezTo>
                      <a:lnTo>
                        <a:pt x="1885" y="39525"/>
                      </a:lnTo>
                      <a:cubicBezTo>
                        <a:pt x="1890" y="39624"/>
                        <a:pt x="1974" y="39703"/>
                        <a:pt x="2074" y="39703"/>
                      </a:cubicBezTo>
                      <a:lnTo>
                        <a:pt x="2085" y="39703"/>
                      </a:lnTo>
                      <a:cubicBezTo>
                        <a:pt x="2190" y="39698"/>
                        <a:pt x="2268" y="39609"/>
                        <a:pt x="2268" y="39504"/>
                      </a:cubicBezTo>
                      <a:lnTo>
                        <a:pt x="2268" y="39467"/>
                      </a:lnTo>
                      <a:cubicBezTo>
                        <a:pt x="2261" y="39345"/>
                        <a:pt x="2169" y="39286"/>
                        <a:pt x="2077" y="39286"/>
                      </a:cubicBezTo>
                      <a:close/>
                      <a:moveTo>
                        <a:pt x="2133" y="40470"/>
                      </a:moveTo>
                      <a:cubicBezTo>
                        <a:pt x="2033" y="40470"/>
                        <a:pt x="1932" y="40539"/>
                        <a:pt x="1943" y="40674"/>
                      </a:cubicBezTo>
                      <a:lnTo>
                        <a:pt x="1943" y="40716"/>
                      </a:lnTo>
                      <a:cubicBezTo>
                        <a:pt x="1948" y="40816"/>
                        <a:pt x="2032" y="40895"/>
                        <a:pt x="2132" y="40895"/>
                      </a:cubicBezTo>
                      <a:lnTo>
                        <a:pt x="2142" y="40895"/>
                      </a:lnTo>
                      <a:cubicBezTo>
                        <a:pt x="2247" y="40884"/>
                        <a:pt x="2326" y="40800"/>
                        <a:pt x="2321" y="40695"/>
                      </a:cubicBezTo>
                      <a:lnTo>
                        <a:pt x="2321" y="40659"/>
                      </a:lnTo>
                      <a:cubicBezTo>
                        <a:pt x="2321" y="40531"/>
                        <a:pt x="2227" y="40470"/>
                        <a:pt x="2133" y="40470"/>
                      </a:cubicBezTo>
                      <a:close/>
                      <a:moveTo>
                        <a:pt x="2189" y="41667"/>
                      </a:moveTo>
                      <a:cubicBezTo>
                        <a:pt x="2185" y="41667"/>
                        <a:pt x="2182" y="41667"/>
                        <a:pt x="2179" y="41667"/>
                      </a:cubicBezTo>
                      <a:cubicBezTo>
                        <a:pt x="2074" y="41672"/>
                        <a:pt x="1995" y="41761"/>
                        <a:pt x="2001" y="41866"/>
                      </a:cubicBezTo>
                      <a:lnTo>
                        <a:pt x="2001" y="41903"/>
                      </a:lnTo>
                      <a:cubicBezTo>
                        <a:pt x="2001" y="42008"/>
                        <a:pt x="2085" y="42087"/>
                        <a:pt x="2190" y="42087"/>
                      </a:cubicBezTo>
                      <a:lnTo>
                        <a:pt x="2195" y="42087"/>
                      </a:lnTo>
                      <a:cubicBezTo>
                        <a:pt x="2300" y="42082"/>
                        <a:pt x="2379" y="41992"/>
                        <a:pt x="2379" y="41887"/>
                      </a:cubicBezTo>
                      <a:lnTo>
                        <a:pt x="2379" y="41851"/>
                      </a:lnTo>
                      <a:cubicBezTo>
                        <a:pt x="2379" y="41749"/>
                        <a:pt x="2290" y="41667"/>
                        <a:pt x="2189" y="41667"/>
                      </a:cubicBezTo>
                      <a:close/>
                      <a:moveTo>
                        <a:pt x="2237" y="42859"/>
                      </a:moveTo>
                      <a:cubicBezTo>
                        <a:pt x="2132" y="42864"/>
                        <a:pt x="2053" y="42953"/>
                        <a:pt x="2053" y="43058"/>
                      </a:cubicBezTo>
                      <a:lnTo>
                        <a:pt x="2053" y="43095"/>
                      </a:lnTo>
                      <a:cubicBezTo>
                        <a:pt x="2058" y="43195"/>
                        <a:pt x="2142" y="43279"/>
                        <a:pt x="2247" y="43279"/>
                      </a:cubicBezTo>
                      <a:lnTo>
                        <a:pt x="2253" y="43279"/>
                      </a:lnTo>
                      <a:cubicBezTo>
                        <a:pt x="2358" y="43268"/>
                        <a:pt x="2436" y="43184"/>
                        <a:pt x="2431" y="43079"/>
                      </a:cubicBezTo>
                      <a:lnTo>
                        <a:pt x="2431" y="43042"/>
                      </a:lnTo>
                      <a:cubicBezTo>
                        <a:pt x="2426" y="42937"/>
                        <a:pt x="2342" y="42859"/>
                        <a:pt x="2237" y="4285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566650" y="4647936"/>
                  <a:ext cx="22510" cy="21732"/>
                </a:xfrm>
                <a:custGeom>
                  <a:avLst/>
                  <a:gdLst/>
                  <a:ahLst/>
                  <a:cxnLst/>
                  <a:rect l="l" t="t" r="r" b="b"/>
                  <a:pathLst>
                    <a:path w="405" h="391" extrusionOk="0">
                      <a:moveTo>
                        <a:pt x="218" y="1"/>
                      </a:moveTo>
                      <a:cubicBezTo>
                        <a:pt x="212" y="1"/>
                        <a:pt x="206" y="1"/>
                        <a:pt x="200" y="2"/>
                      </a:cubicBezTo>
                      <a:cubicBezTo>
                        <a:pt x="168" y="2"/>
                        <a:pt x="142" y="12"/>
                        <a:pt x="116" y="28"/>
                      </a:cubicBezTo>
                      <a:cubicBezTo>
                        <a:pt x="42" y="59"/>
                        <a:pt x="0" y="133"/>
                        <a:pt x="5" y="212"/>
                      </a:cubicBezTo>
                      <a:cubicBezTo>
                        <a:pt x="16" y="311"/>
                        <a:pt x="100" y="390"/>
                        <a:pt x="205" y="390"/>
                      </a:cubicBezTo>
                      <a:lnTo>
                        <a:pt x="215" y="390"/>
                      </a:lnTo>
                      <a:lnTo>
                        <a:pt x="404" y="385"/>
                      </a:lnTo>
                      <a:lnTo>
                        <a:pt x="394" y="175"/>
                      </a:lnTo>
                      <a:cubicBezTo>
                        <a:pt x="389" y="76"/>
                        <a:pt x="310" y="1"/>
                        <a:pt x="2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923309" y="4651716"/>
                  <a:ext cx="1448026" cy="89150"/>
                </a:xfrm>
                <a:custGeom>
                  <a:avLst/>
                  <a:gdLst/>
                  <a:ahLst/>
                  <a:cxnLst/>
                  <a:rect l="l" t="t" r="r" b="b"/>
                  <a:pathLst>
                    <a:path w="26053" h="1604" extrusionOk="0">
                      <a:moveTo>
                        <a:pt x="25840" y="1"/>
                      </a:moveTo>
                      <a:cubicBezTo>
                        <a:pt x="25834" y="1"/>
                        <a:pt x="25827" y="1"/>
                        <a:pt x="25821" y="2"/>
                      </a:cubicBezTo>
                      <a:cubicBezTo>
                        <a:pt x="25566" y="7"/>
                        <a:pt x="25574" y="380"/>
                        <a:pt x="25826" y="380"/>
                      </a:cubicBezTo>
                      <a:cubicBezTo>
                        <a:pt x="25828" y="380"/>
                        <a:pt x="25830" y="380"/>
                        <a:pt x="25832" y="380"/>
                      </a:cubicBezTo>
                      <a:lnTo>
                        <a:pt x="25837" y="375"/>
                      </a:lnTo>
                      <a:lnTo>
                        <a:pt x="25874" y="375"/>
                      </a:lnTo>
                      <a:cubicBezTo>
                        <a:pt x="25979" y="369"/>
                        <a:pt x="26052" y="280"/>
                        <a:pt x="26036" y="180"/>
                      </a:cubicBezTo>
                      <a:cubicBezTo>
                        <a:pt x="26026" y="77"/>
                        <a:pt x="25938" y="1"/>
                        <a:pt x="25840" y="1"/>
                      </a:cubicBezTo>
                      <a:close/>
                      <a:moveTo>
                        <a:pt x="24666" y="54"/>
                      </a:moveTo>
                      <a:cubicBezTo>
                        <a:pt x="24662" y="54"/>
                        <a:pt x="24659" y="54"/>
                        <a:pt x="24656" y="54"/>
                      </a:cubicBezTo>
                      <a:cubicBezTo>
                        <a:pt x="24405" y="60"/>
                        <a:pt x="24414" y="438"/>
                        <a:pt x="24661" y="438"/>
                      </a:cubicBezTo>
                      <a:cubicBezTo>
                        <a:pt x="24663" y="438"/>
                        <a:pt x="24664" y="438"/>
                        <a:pt x="24666" y="438"/>
                      </a:cubicBezTo>
                      <a:lnTo>
                        <a:pt x="24677" y="432"/>
                      </a:lnTo>
                      <a:lnTo>
                        <a:pt x="24713" y="432"/>
                      </a:lnTo>
                      <a:cubicBezTo>
                        <a:pt x="24813" y="427"/>
                        <a:pt x="24887" y="338"/>
                        <a:pt x="24876" y="238"/>
                      </a:cubicBezTo>
                      <a:cubicBezTo>
                        <a:pt x="24861" y="131"/>
                        <a:pt x="24772" y="54"/>
                        <a:pt x="24666" y="54"/>
                      </a:cubicBezTo>
                      <a:close/>
                      <a:moveTo>
                        <a:pt x="23515" y="111"/>
                      </a:moveTo>
                      <a:cubicBezTo>
                        <a:pt x="23508" y="111"/>
                        <a:pt x="23502" y="112"/>
                        <a:pt x="23495" y="112"/>
                      </a:cubicBezTo>
                      <a:cubicBezTo>
                        <a:pt x="23245" y="117"/>
                        <a:pt x="23248" y="490"/>
                        <a:pt x="23500" y="490"/>
                      </a:cubicBezTo>
                      <a:cubicBezTo>
                        <a:pt x="23502" y="490"/>
                        <a:pt x="23504" y="490"/>
                        <a:pt x="23506" y="490"/>
                      </a:cubicBezTo>
                      <a:lnTo>
                        <a:pt x="23548" y="490"/>
                      </a:lnTo>
                      <a:cubicBezTo>
                        <a:pt x="23653" y="485"/>
                        <a:pt x="23726" y="390"/>
                        <a:pt x="23711" y="291"/>
                      </a:cubicBezTo>
                      <a:cubicBezTo>
                        <a:pt x="23701" y="187"/>
                        <a:pt x="23617" y="111"/>
                        <a:pt x="23515" y="111"/>
                      </a:cubicBezTo>
                      <a:close/>
                      <a:moveTo>
                        <a:pt x="22345" y="164"/>
                      </a:moveTo>
                      <a:cubicBezTo>
                        <a:pt x="22342" y="164"/>
                        <a:pt x="22338" y="164"/>
                        <a:pt x="22335" y="165"/>
                      </a:cubicBezTo>
                      <a:cubicBezTo>
                        <a:pt x="22079" y="170"/>
                        <a:pt x="22088" y="548"/>
                        <a:pt x="22335" y="548"/>
                      </a:cubicBezTo>
                      <a:cubicBezTo>
                        <a:pt x="22337" y="548"/>
                        <a:pt x="22338" y="548"/>
                        <a:pt x="22340" y="548"/>
                      </a:cubicBezTo>
                      <a:lnTo>
                        <a:pt x="22351" y="543"/>
                      </a:lnTo>
                      <a:lnTo>
                        <a:pt x="22387" y="543"/>
                      </a:lnTo>
                      <a:cubicBezTo>
                        <a:pt x="22487" y="537"/>
                        <a:pt x="22561" y="448"/>
                        <a:pt x="22550" y="348"/>
                      </a:cubicBezTo>
                      <a:cubicBezTo>
                        <a:pt x="22540" y="242"/>
                        <a:pt x="22451" y="164"/>
                        <a:pt x="22345" y="164"/>
                      </a:cubicBezTo>
                      <a:close/>
                      <a:moveTo>
                        <a:pt x="21180" y="222"/>
                      </a:moveTo>
                      <a:cubicBezTo>
                        <a:pt x="21176" y="222"/>
                        <a:pt x="21173" y="222"/>
                        <a:pt x="21169" y="222"/>
                      </a:cubicBezTo>
                      <a:cubicBezTo>
                        <a:pt x="20919" y="228"/>
                        <a:pt x="20923" y="606"/>
                        <a:pt x="21175" y="606"/>
                      </a:cubicBezTo>
                      <a:cubicBezTo>
                        <a:pt x="21176" y="606"/>
                        <a:pt x="21178" y="606"/>
                        <a:pt x="21180" y="606"/>
                      </a:cubicBezTo>
                      <a:lnTo>
                        <a:pt x="21185" y="600"/>
                      </a:lnTo>
                      <a:lnTo>
                        <a:pt x="21227" y="600"/>
                      </a:lnTo>
                      <a:cubicBezTo>
                        <a:pt x="21327" y="590"/>
                        <a:pt x="21400" y="501"/>
                        <a:pt x="21385" y="401"/>
                      </a:cubicBezTo>
                      <a:cubicBezTo>
                        <a:pt x="21374" y="299"/>
                        <a:pt x="21286" y="222"/>
                        <a:pt x="21180" y="222"/>
                      </a:cubicBezTo>
                      <a:close/>
                      <a:moveTo>
                        <a:pt x="20023" y="279"/>
                      </a:moveTo>
                      <a:cubicBezTo>
                        <a:pt x="20017" y="279"/>
                        <a:pt x="20010" y="280"/>
                        <a:pt x="20004" y="280"/>
                      </a:cubicBezTo>
                      <a:cubicBezTo>
                        <a:pt x="19754" y="285"/>
                        <a:pt x="19762" y="658"/>
                        <a:pt x="20009" y="658"/>
                      </a:cubicBezTo>
                      <a:cubicBezTo>
                        <a:pt x="20011" y="658"/>
                        <a:pt x="20013" y="658"/>
                        <a:pt x="20014" y="658"/>
                      </a:cubicBezTo>
                      <a:lnTo>
                        <a:pt x="20025" y="653"/>
                      </a:lnTo>
                      <a:lnTo>
                        <a:pt x="20062" y="653"/>
                      </a:lnTo>
                      <a:cubicBezTo>
                        <a:pt x="20161" y="648"/>
                        <a:pt x="20235" y="558"/>
                        <a:pt x="20224" y="459"/>
                      </a:cubicBezTo>
                      <a:cubicBezTo>
                        <a:pt x="20210" y="355"/>
                        <a:pt x="20125" y="279"/>
                        <a:pt x="20023" y="279"/>
                      </a:cubicBezTo>
                      <a:close/>
                      <a:moveTo>
                        <a:pt x="18862" y="332"/>
                      </a:moveTo>
                      <a:cubicBezTo>
                        <a:pt x="18856" y="332"/>
                        <a:pt x="18850" y="332"/>
                        <a:pt x="18844" y="333"/>
                      </a:cubicBezTo>
                      <a:cubicBezTo>
                        <a:pt x="18602" y="354"/>
                        <a:pt x="18613" y="705"/>
                        <a:pt x="18854" y="716"/>
                      </a:cubicBezTo>
                      <a:lnTo>
                        <a:pt x="18859" y="711"/>
                      </a:lnTo>
                      <a:lnTo>
                        <a:pt x="18901" y="711"/>
                      </a:lnTo>
                      <a:cubicBezTo>
                        <a:pt x="19001" y="705"/>
                        <a:pt x="19075" y="616"/>
                        <a:pt x="19064" y="516"/>
                      </a:cubicBezTo>
                      <a:cubicBezTo>
                        <a:pt x="19054" y="412"/>
                        <a:pt x="18965" y="332"/>
                        <a:pt x="18862" y="332"/>
                      </a:cubicBezTo>
                      <a:close/>
                      <a:moveTo>
                        <a:pt x="17703" y="389"/>
                      </a:moveTo>
                      <a:cubicBezTo>
                        <a:pt x="17696" y="389"/>
                        <a:pt x="17690" y="390"/>
                        <a:pt x="17683" y="390"/>
                      </a:cubicBezTo>
                      <a:cubicBezTo>
                        <a:pt x="17428" y="396"/>
                        <a:pt x="17436" y="768"/>
                        <a:pt x="17683" y="768"/>
                      </a:cubicBezTo>
                      <a:cubicBezTo>
                        <a:pt x="17685" y="768"/>
                        <a:pt x="17687" y="768"/>
                        <a:pt x="17688" y="768"/>
                      </a:cubicBezTo>
                      <a:lnTo>
                        <a:pt x="17736" y="768"/>
                      </a:lnTo>
                      <a:cubicBezTo>
                        <a:pt x="17835" y="763"/>
                        <a:pt x="17914" y="669"/>
                        <a:pt x="17898" y="569"/>
                      </a:cubicBezTo>
                      <a:cubicBezTo>
                        <a:pt x="17889" y="465"/>
                        <a:pt x="17805" y="389"/>
                        <a:pt x="17703" y="389"/>
                      </a:cubicBezTo>
                      <a:close/>
                      <a:moveTo>
                        <a:pt x="16528" y="443"/>
                      </a:moveTo>
                      <a:cubicBezTo>
                        <a:pt x="16525" y="443"/>
                        <a:pt x="16521" y="443"/>
                        <a:pt x="16518" y="443"/>
                      </a:cubicBezTo>
                      <a:cubicBezTo>
                        <a:pt x="16267" y="453"/>
                        <a:pt x="16271" y="826"/>
                        <a:pt x="16523" y="826"/>
                      </a:cubicBezTo>
                      <a:cubicBezTo>
                        <a:pt x="16525" y="826"/>
                        <a:pt x="16526" y="826"/>
                        <a:pt x="16528" y="826"/>
                      </a:cubicBezTo>
                      <a:lnTo>
                        <a:pt x="16539" y="821"/>
                      </a:lnTo>
                      <a:lnTo>
                        <a:pt x="16575" y="821"/>
                      </a:lnTo>
                      <a:cubicBezTo>
                        <a:pt x="16675" y="816"/>
                        <a:pt x="16749" y="726"/>
                        <a:pt x="16738" y="627"/>
                      </a:cubicBezTo>
                      <a:cubicBezTo>
                        <a:pt x="16723" y="520"/>
                        <a:pt x="16634" y="443"/>
                        <a:pt x="16528" y="443"/>
                      </a:cubicBezTo>
                      <a:close/>
                      <a:moveTo>
                        <a:pt x="15367" y="500"/>
                      </a:moveTo>
                      <a:cubicBezTo>
                        <a:pt x="15364" y="500"/>
                        <a:pt x="15361" y="500"/>
                        <a:pt x="15357" y="501"/>
                      </a:cubicBezTo>
                      <a:cubicBezTo>
                        <a:pt x="15102" y="506"/>
                        <a:pt x="15110" y="884"/>
                        <a:pt x="15358" y="884"/>
                      </a:cubicBezTo>
                      <a:cubicBezTo>
                        <a:pt x="15359" y="884"/>
                        <a:pt x="15361" y="884"/>
                        <a:pt x="15363" y="884"/>
                      </a:cubicBezTo>
                      <a:lnTo>
                        <a:pt x="15373" y="879"/>
                      </a:lnTo>
                      <a:lnTo>
                        <a:pt x="15410" y="879"/>
                      </a:lnTo>
                      <a:cubicBezTo>
                        <a:pt x="15510" y="868"/>
                        <a:pt x="15588" y="779"/>
                        <a:pt x="15573" y="679"/>
                      </a:cubicBezTo>
                      <a:cubicBezTo>
                        <a:pt x="15557" y="577"/>
                        <a:pt x="15468" y="500"/>
                        <a:pt x="15367" y="500"/>
                      </a:cubicBezTo>
                      <a:close/>
                      <a:moveTo>
                        <a:pt x="14212" y="557"/>
                      </a:moveTo>
                      <a:cubicBezTo>
                        <a:pt x="14205" y="557"/>
                        <a:pt x="14198" y="558"/>
                        <a:pt x="14192" y="558"/>
                      </a:cubicBezTo>
                      <a:cubicBezTo>
                        <a:pt x="13956" y="574"/>
                        <a:pt x="13961" y="931"/>
                        <a:pt x="14202" y="936"/>
                      </a:cubicBezTo>
                      <a:lnTo>
                        <a:pt x="14250" y="936"/>
                      </a:lnTo>
                      <a:cubicBezTo>
                        <a:pt x="14349" y="926"/>
                        <a:pt x="14423" y="837"/>
                        <a:pt x="14412" y="737"/>
                      </a:cubicBezTo>
                      <a:cubicBezTo>
                        <a:pt x="14402" y="633"/>
                        <a:pt x="14314" y="557"/>
                        <a:pt x="14212" y="557"/>
                      </a:cubicBezTo>
                      <a:close/>
                      <a:moveTo>
                        <a:pt x="13050" y="610"/>
                      </a:moveTo>
                      <a:cubicBezTo>
                        <a:pt x="13044" y="610"/>
                        <a:pt x="13038" y="610"/>
                        <a:pt x="13032" y="611"/>
                      </a:cubicBezTo>
                      <a:cubicBezTo>
                        <a:pt x="12781" y="616"/>
                        <a:pt x="12785" y="994"/>
                        <a:pt x="13032" y="994"/>
                      </a:cubicBezTo>
                      <a:cubicBezTo>
                        <a:pt x="13033" y="994"/>
                        <a:pt x="13035" y="994"/>
                        <a:pt x="13037" y="994"/>
                      </a:cubicBezTo>
                      <a:lnTo>
                        <a:pt x="13047" y="989"/>
                      </a:lnTo>
                      <a:lnTo>
                        <a:pt x="13084" y="989"/>
                      </a:lnTo>
                      <a:cubicBezTo>
                        <a:pt x="13189" y="984"/>
                        <a:pt x="13263" y="894"/>
                        <a:pt x="13247" y="795"/>
                      </a:cubicBezTo>
                      <a:cubicBezTo>
                        <a:pt x="13237" y="691"/>
                        <a:pt x="13152" y="610"/>
                        <a:pt x="13050" y="610"/>
                      </a:cubicBezTo>
                      <a:close/>
                      <a:moveTo>
                        <a:pt x="11886" y="668"/>
                      </a:moveTo>
                      <a:cubicBezTo>
                        <a:pt x="11879" y="668"/>
                        <a:pt x="11873" y="668"/>
                        <a:pt x="11866" y="669"/>
                      </a:cubicBezTo>
                      <a:cubicBezTo>
                        <a:pt x="11616" y="674"/>
                        <a:pt x="11624" y="1047"/>
                        <a:pt x="11871" y="1047"/>
                      </a:cubicBezTo>
                      <a:cubicBezTo>
                        <a:pt x="11873" y="1047"/>
                        <a:pt x="11875" y="1047"/>
                        <a:pt x="11876" y="1047"/>
                      </a:cubicBezTo>
                      <a:lnTo>
                        <a:pt x="11924" y="1047"/>
                      </a:lnTo>
                      <a:cubicBezTo>
                        <a:pt x="12023" y="1036"/>
                        <a:pt x="12097" y="947"/>
                        <a:pt x="12086" y="847"/>
                      </a:cubicBezTo>
                      <a:cubicBezTo>
                        <a:pt x="12072" y="744"/>
                        <a:pt x="11987" y="668"/>
                        <a:pt x="11886" y="668"/>
                      </a:cubicBezTo>
                      <a:close/>
                      <a:moveTo>
                        <a:pt x="10716" y="721"/>
                      </a:moveTo>
                      <a:cubicBezTo>
                        <a:pt x="10713" y="721"/>
                        <a:pt x="10709" y="721"/>
                        <a:pt x="10706" y="721"/>
                      </a:cubicBezTo>
                      <a:cubicBezTo>
                        <a:pt x="10450" y="732"/>
                        <a:pt x="10459" y="1104"/>
                        <a:pt x="10711" y="1104"/>
                      </a:cubicBezTo>
                      <a:cubicBezTo>
                        <a:pt x="10713" y="1104"/>
                        <a:pt x="10714" y="1104"/>
                        <a:pt x="10716" y="1104"/>
                      </a:cubicBezTo>
                      <a:lnTo>
                        <a:pt x="10721" y="1099"/>
                      </a:lnTo>
                      <a:lnTo>
                        <a:pt x="10763" y="1099"/>
                      </a:lnTo>
                      <a:cubicBezTo>
                        <a:pt x="10863" y="1094"/>
                        <a:pt x="10937" y="1005"/>
                        <a:pt x="10921" y="905"/>
                      </a:cubicBezTo>
                      <a:cubicBezTo>
                        <a:pt x="10911" y="798"/>
                        <a:pt x="10822" y="721"/>
                        <a:pt x="10716" y="721"/>
                      </a:cubicBezTo>
                      <a:close/>
                      <a:moveTo>
                        <a:pt x="9550" y="779"/>
                      </a:moveTo>
                      <a:cubicBezTo>
                        <a:pt x="9547" y="779"/>
                        <a:pt x="9544" y="779"/>
                        <a:pt x="9540" y="779"/>
                      </a:cubicBezTo>
                      <a:cubicBezTo>
                        <a:pt x="9304" y="800"/>
                        <a:pt x="9309" y="1152"/>
                        <a:pt x="9551" y="1157"/>
                      </a:cubicBezTo>
                      <a:lnTo>
                        <a:pt x="9598" y="1157"/>
                      </a:lnTo>
                      <a:cubicBezTo>
                        <a:pt x="9698" y="1152"/>
                        <a:pt x="9771" y="1057"/>
                        <a:pt x="9761" y="957"/>
                      </a:cubicBezTo>
                      <a:cubicBezTo>
                        <a:pt x="9745" y="856"/>
                        <a:pt x="9656" y="779"/>
                        <a:pt x="9550" y="779"/>
                      </a:cubicBezTo>
                      <a:close/>
                      <a:moveTo>
                        <a:pt x="8399" y="836"/>
                      </a:moveTo>
                      <a:cubicBezTo>
                        <a:pt x="8393" y="836"/>
                        <a:pt x="8386" y="836"/>
                        <a:pt x="8380" y="837"/>
                      </a:cubicBezTo>
                      <a:cubicBezTo>
                        <a:pt x="8129" y="837"/>
                        <a:pt x="8133" y="1215"/>
                        <a:pt x="8385" y="1215"/>
                      </a:cubicBezTo>
                      <a:cubicBezTo>
                        <a:pt x="8387" y="1215"/>
                        <a:pt x="8389" y="1215"/>
                        <a:pt x="8390" y="1215"/>
                      </a:cubicBezTo>
                      <a:lnTo>
                        <a:pt x="8432" y="1215"/>
                      </a:lnTo>
                      <a:cubicBezTo>
                        <a:pt x="8537" y="1204"/>
                        <a:pt x="8611" y="1115"/>
                        <a:pt x="8595" y="1015"/>
                      </a:cubicBezTo>
                      <a:cubicBezTo>
                        <a:pt x="8585" y="912"/>
                        <a:pt x="8501" y="836"/>
                        <a:pt x="8399" y="836"/>
                      </a:cubicBezTo>
                      <a:close/>
                      <a:moveTo>
                        <a:pt x="7225" y="889"/>
                      </a:moveTo>
                      <a:cubicBezTo>
                        <a:pt x="7221" y="889"/>
                        <a:pt x="7218" y="889"/>
                        <a:pt x="7214" y="889"/>
                      </a:cubicBezTo>
                      <a:cubicBezTo>
                        <a:pt x="6964" y="894"/>
                        <a:pt x="6973" y="1272"/>
                        <a:pt x="7220" y="1272"/>
                      </a:cubicBezTo>
                      <a:cubicBezTo>
                        <a:pt x="7221" y="1272"/>
                        <a:pt x="7223" y="1272"/>
                        <a:pt x="7225" y="1272"/>
                      </a:cubicBezTo>
                      <a:lnTo>
                        <a:pt x="7235" y="1267"/>
                      </a:lnTo>
                      <a:lnTo>
                        <a:pt x="7272" y="1267"/>
                      </a:lnTo>
                      <a:cubicBezTo>
                        <a:pt x="7372" y="1262"/>
                        <a:pt x="7445" y="1167"/>
                        <a:pt x="7435" y="1068"/>
                      </a:cubicBezTo>
                      <a:cubicBezTo>
                        <a:pt x="7419" y="966"/>
                        <a:pt x="7330" y="889"/>
                        <a:pt x="7225" y="889"/>
                      </a:cubicBezTo>
                      <a:close/>
                      <a:moveTo>
                        <a:pt x="6065" y="947"/>
                      </a:moveTo>
                      <a:cubicBezTo>
                        <a:pt x="6061" y="947"/>
                        <a:pt x="6058" y="947"/>
                        <a:pt x="6054" y="947"/>
                      </a:cubicBezTo>
                      <a:cubicBezTo>
                        <a:pt x="5804" y="952"/>
                        <a:pt x="5807" y="1325"/>
                        <a:pt x="6059" y="1325"/>
                      </a:cubicBezTo>
                      <a:cubicBezTo>
                        <a:pt x="6061" y="1325"/>
                        <a:pt x="6063" y="1325"/>
                        <a:pt x="6064" y="1325"/>
                      </a:cubicBezTo>
                      <a:lnTo>
                        <a:pt x="6112" y="1325"/>
                      </a:lnTo>
                      <a:cubicBezTo>
                        <a:pt x="6211" y="1314"/>
                        <a:pt x="6285" y="1225"/>
                        <a:pt x="6269" y="1125"/>
                      </a:cubicBezTo>
                      <a:cubicBezTo>
                        <a:pt x="6259" y="1019"/>
                        <a:pt x="6170" y="947"/>
                        <a:pt x="6065" y="947"/>
                      </a:cubicBezTo>
                      <a:close/>
                      <a:moveTo>
                        <a:pt x="4912" y="999"/>
                      </a:moveTo>
                      <a:cubicBezTo>
                        <a:pt x="4906" y="999"/>
                        <a:pt x="4900" y="999"/>
                        <a:pt x="4894" y="999"/>
                      </a:cubicBezTo>
                      <a:cubicBezTo>
                        <a:pt x="4652" y="1020"/>
                        <a:pt x="4657" y="1372"/>
                        <a:pt x="4899" y="1383"/>
                      </a:cubicBezTo>
                      <a:lnTo>
                        <a:pt x="4909" y="1377"/>
                      </a:lnTo>
                      <a:lnTo>
                        <a:pt x="4946" y="1377"/>
                      </a:lnTo>
                      <a:cubicBezTo>
                        <a:pt x="5046" y="1372"/>
                        <a:pt x="5119" y="1283"/>
                        <a:pt x="5109" y="1183"/>
                      </a:cubicBezTo>
                      <a:cubicBezTo>
                        <a:pt x="5099" y="1079"/>
                        <a:pt x="5014" y="999"/>
                        <a:pt x="4912" y="999"/>
                      </a:cubicBezTo>
                      <a:close/>
                      <a:moveTo>
                        <a:pt x="3748" y="1056"/>
                      </a:moveTo>
                      <a:cubicBezTo>
                        <a:pt x="3741" y="1056"/>
                        <a:pt x="3735" y="1057"/>
                        <a:pt x="3728" y="1057"/>
                      </a:cubicBezTo>
                      <a:cubicBezTo>
                        <a:pt x="3478" y="1062"/>
                        <a:pt x="3481" y="1435"/>
                        <a:pt x="3733" y="1435"/>
                      </a:cubicBezTo>
                      <a:cubicBezTo>
                        <a:pt x="3735" y="1435"/>
                        <a:pt x="3737" y="1435"/>
                        <a:pt x="3739" y="1435"/>
                      </a:cubicBezTo>
                      <a:lnTo>
                        <a:pt x="3786" y="1435"/>
                      </a:lnTo>
                      <a:cubicBezTo>
                        <a:pt x="3886" y="1430"/>
                        <a:pt x="3959" y="1341"/>
                        <a:pt x="3949" y="1236"/>
                      </a:cubicBezTo>
                      <a:cubicBezTo>
                        <a:pt x="3939" y="1132"/>
                        <a:pt x="3850" y="1056"/>
                        <a:pt x="3748" y="1056"/>
                      </a:cubicBezTo>
                      <a:close/>
                      <a:moveTo>
                        <a:pt x="2582" y="1114"/>
                      </a:moveTo>
                      <a:cubicBezTo>
                        <a:pt x="2576" y="1114"/>
                        <a:pt x="2569" y="1114"/>
                        <a:pt x="2563" y="1115"/>
                      </a:cubicBezTo>
                      <a:cubicBezTo>
                        <a:pt x="2312" y="1120"/>
                        <a:pt x="2321" y="1493"/>
                        <a:pt x="2568" y="1493"/>
                      </a:cubicBezTo>
                      <a:cubicBezTo>
                        <a:pt x="2570" y="1493"/>
                        <a:pt x="2571" y="1493"/>
                        <a:pt x="2573" y="1493"/>
                      </a:cubicBezTo>
                      <a:lnTo>
                        <a:pt x="2584" y="1488"/>
                      </a:lnTo>
                      <a:lnTo>
                        <a:pt x="2620" y="1488"/>
                      </a:lnTo>
                      <a:cubicBezTo>
                        <a:pt x="2720" y="1482"/>
                        <a:pt x="2794" y="1393"/>
                        <a:pt x="2783" y="1293"/>
                      </a:cubicBezTo>
                      <a:cubicBezTo>
                        <a:pt x="2768" y="1190"/>
                        <a:pt x="2684" y="1114"/>
                        <a:pt x="2582" y="1114"/>
                      </a:cubicBezTo>
                      <a:close/>
                      <a:moveTo>
                        <a:pt x="1413" y="1167"/>
                      </a:moveTo>
                      <a:cubicBezTo>
                        <a:pt x="1409" y="1167"/>
                        <a:pt x="1406" y="1167"/>
                        <a:pt x="1402" y="1167"/>
                      </a:cubicBezTo>
                      <a:cubicBezTo>
                        <a:pt x="1152" y="1173"/>
                        <a:pt x="1155" y="1551"/>
                        <a:pt x="1407" y="1551"/>
                      </a:cubicBezTo>
                      <a:cubicBezTo>
                        <a:pt x="1409" y="1551"/>
                        <a:pt x="1411" y="1551"/>
                        <a:pt x="1413" y="1551"/>
                      </a:cubicBezTo>
                      <a:lnTo>
                        <a:pt x="1423" y="1545"/>
                      </a:lnTo>
                      <a:lnTo>
                        <a:pt x="1460" y="1545"/>
                      </a:lnTo>
                      <a:cubicBezTo>
                        <a:pt x="1560" y="1540"/>
                        <a:pt x="1633" y="1446"/>
                        <a:pt x="1623" y="1346"/>
                      </a:cubicBezTo>
                      <a:cubicBezTo>
                        <a:pt x="1607" y="1244"/>
                        <a:pt x="1518" y="1167"/>
                        <a:pt x="1413" y="1167"/>
                      </a:cubicBezTo>
                      <a:close/>
                      <a:moveTo>
                        <a:pt x="262" y="1224"/>
                      </a:moveTo>
                      <a:cubicBezTo>
                        <a:pt x="255" y="1224"/>
                        <a:pt x="249" y="1225"/>
                        <a:pt x="242" y="1225"/>
                      </a:cubicBezTo>
                      <a:cubicBezTo>
                        <a:pt x="0" y="1241"/>
                        <a:pt x="6" y="1598"/>
                        <a:pt x="247" y="1603"/>
                      </a:cubicBezTo>
                      <a:lnTo>
                        <a:pt x="294" y="1603"/>
                      </a:lnTo>
                      <a:cubicBezTo>
                        <a:pt x="394" y="1593"/>
                        <a:pt x="473" y="1503"/>
                        <a:pt x="457" y="1404"/>
                      </a:cubicBezTo>
                      <a:cubicBezTo>
                        <a:pt x="447" y="1300"/>
                        <a:pt x="363" y="1224"/>
                        <a:pt x="262" y="12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3" name="Google Shape;173;p15"/>
              <p:cNvSpPr/>
              <p:nvPr/>
            </p:nvSpPr>
            <p:spPr>
              <a:xfrm>
                <a:off x="-1012013" y="2226311"/>
                <a:ext cx="1509886" cy="2426734"/>
              </a:xfrm>
              <a:custGeom>
                <a:avLst/>
                <a:gdLst/>
                <a:ahLst/>
                <a:cxnLst/>
                <a:rect l="l" t="t" r="r" b="b"/>
                <a:pathLst>
                  <a:path w="27166" h="43662" extrusionOk="0">
                    <a:moveTo>
                      <a:pt x="25133" y="1"/>
                    </a:moveTo>
                    <a:lnTo>
                      <a:pt x="0" y="1581"/>
                    </a:lnTo>
                    <a:lnTo>
                      <a:pt x="2016" y="43662"/>
                    </a:lnTo>
                    <a:lnTo>
                      <a:pt x="27165" y="42460"/>
                    </a:lnTo>
                    <a:lnTo>
                      <a:pt x="251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15"/>
            <p:cNvSpPr/>
            <p:nvPr/>
          </p:nvSpPr>
          <p:spPr>
            <a:xfrm>
              <a:off x="-818912" y="2605575"/>
              <a:ext cx="1123150" cy="7475"/>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818912" y="2814975"/>
              <a:ext cx="1123150" cy="7475"/>
            </a:xfrm>
            <a:custGeom>
              <a:avLst/>
              <a:gdLst/>
              <a:ahLst/>
              <a:cxnLst/>
              <a:rect l="l" t="t" r="r" b="b"/>
              <a:pathLst>
                <a:path w="44926" h="299" extrusionOk="0">
                  <a:moveTo>
                    <a:pt x="0" y="1"/>
                  </a:moveTo>
                  <a:lnTo>
                    <a:pt x="0" y="299"/>
                  </a:lnTo>
                  <a:lnTo>
                    <a:pt x="44925" y="299"/>
                  </a:lnTo>
                  <a:lnTo>
                    <a:pt x="4492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p:nvPr/>
          </p:nvSpPr>
          <p:spPr>
            <a:xfrm>
              <a:off x="-818912" y="3024400"/>
              <a:ext cx="1123150" cy="7475"/>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5"/>
            <p:cNvSpPr/>
            <p:nvPr/>
          </p:nvSpPr>
          <p:spPr>
            <a:xfrm>
              <a:off x="-818925" y="3233825"/>
              <a:ext cx="1123150" cy="7475"/>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5"/>
            <p:cNvSpPr/>
            <p:nvPr/>
          </p:nvSpPr>
          <p:spPr>
            <a:xfrm>
              <a:off x="-818925" y="3443225"/>
              <a:ext cx="1123150" cy="7475"/>
            </a:xfrm>
            <a:custGeom>
              <a:avLst/>
              <a:gdLst/>
              <a:ahLst/>
              <a:cxnLst/>
              <a:rect l="l" t="t" r="r" b="b"/>
              <a:pathLst>
                <a:path w="44926" h="299" extrusionOk="0">
                  <a:moveTo>
                    <a:pt x="0" y="1"/>
                  </a:moveTo>
                  <a:lnTo>
                    <a:pt x="0" y="299"/>
                  </a:lnTo>
                  <a:lnTo>
                    <a:pt x="44925" y="299"/>
                  </a:lnTo>
                  <a:lnTo>
                    <a:pt x="4492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5"/>
            <p:cNvSpPr/>
            <p:nvPr/>
          </p:nvSpPr>
          <p:spPr>
            <a:xfrm>
              <a:off x="-818925" y="3652650"/>
              <a:ext cx="1123150" cy="7475"/>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5"/>
            <p:cNvSpPr/>
            <p:nvPr/>
          </p:nvSpPr>
          <p:spPr>
            <a:xfrm>
              <a:off x="-818937" y="3862075"/>
              <a:ext cx="1123150" cy="7475"/>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5"/>
            <p:cNvSpPr/>
            <p:nvPr/>
          </p:nvSpPr>
          <p:spPr>
            <a:xfrm>
              <a:off x="-818937" y="4071475"/>
              <a:ext cx="1123150" cy="7475"/>
            </a:xfrm>
            <a:custGeom>
              <a:avLst/>
              <a:gdLst/>
              <a:ahLst/>
              <a:cxnLst/>
              <a:rect l="l" t="t" r="r" b="b"/>
              <a:pathLst>
                <a:path w="44926" h="299" extrusionOk="0">
                  <a:moveTo>
                    <a:pt x="0" y="1"/>
                  </a:moveTo>
                  <a:lnTo>
                    <a:pt x="0" y="299"/>
                  </a:lnTo>
                  <a:lnTo>
                    <a:pt x="44925" y="299"/>
                  </a:lnTo>
                  <a:lnTo>
                    <a:pt x="4492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5"/>
            <p:cNvSpPr/>
            <p:nvPr/>
          </p:nvSpPr>
          <p:spPr>
            <a:xfrm>
              <a:off x="-818937" y="4280900"/>
              <a:ext cx="1123150" cy="7475"/>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 name="Google Shape;183;p15"/>
          <p:cNvSpPr/>
          <p:nvPr/>
        </p:nvSpPr>
        <p:spPr>
          <a:xfrm rot="-962164">
            <a:off x="8485117" y="2044130"/>
            <a:ext cx="641621" cy="410698"/>
          </a:xfrm>
          <a:custGeom>
            <a:avLst/>
            <a:gdLst/>
            <a:ahLst/>
            <a:cxnLst/>
            <a:rect l="l" t="t" r="r" b="b"/>
            <a:pathLst>
              <a:path w="30169" h="19311" extrusionOk="0">
                <a:moveTo>
                  <a:pt x="305" y="0"/>
                </a:moveTo>
                <a:lnTo>
                  <a:pt x="1" y="19311"/>
                </a:lnTo>
                <a:lnTo>
                  <a:pt x="30169" y="18927"/>
                </a:lnTo>
                <a:lnTo>
                  <a:pt x="30169" y="242"/>
                </a:lnTo>
                <a:lnTo>
                  <a:pt x="305" y="0"/>
                </a:lnTo>
                <a:close/>
              </a:path>
            </a:pathLst>
          </a:custGeom>
          <a:solidFill>
            <a:srgbClr val="B0CEBB">
              <a:alpha val="8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 name="Google Shape;184;p15"/>
          <p:cNvGrpSpPr/>
          <p:nvPr/>
        </p:nvGrpSpPr>
        <p:grpSpPr>
          <a:xfrm>
            <a:off x="-823426" y="1164049"/>
            <a:ext cx="1904719" cy="3865075"/>
            <a:chOff x="-671026" y="1240249"/>
            <a:chExt cx="1904719" cy="3865075"/>
          </a:xfrm>
        </p:grpSpPr>
        <p:grpSp>
          <p:nvGrpSpPr>
            <p:cNvPr id="185" name="Google Shape;185;p15"/>
            <p:cNvGrpSpPr/>
            <p:nvPr/>
          </p:nvGrpSpPr>
          <p:grpSpPr>
            <a:xfrm>
              <a:off x="-671026" y="1240249"/>
              <a:ext cx="1517769" cy="3734919"/>
              <a:chOff x="7754624" y="1210549"/>
              <a:chExt cx="1517769" cy="3734919"/>
            </a:xfrm>
          </p:grpSpPr>
          <p:sp>
            <p:nvSpPr>
              <p:cNvPr id="186" name="Google Shape;186;p15"/>
              <p:cNvSpPr/>
              <p:nvPr/>
            </p:nvSpPr>
            <p:spPr>
              <a:xfrm>
                <a:off x="7754624" y="1210549"/>
                <a:ext cx="1517769" cy="3734919"/>
              </a:xfrm>
              <a:custGeom>
                <a:avLst/>
                <a:gdLst/>
                <a:ahLst/>
                <a:cxnLst/>
                <a:rect l="l" t="t" r="r" b="b"/>
                <a:pathLst>
                  <a:path w="42622" h="104884" extrusionOk="0">
                    <a:moveTo>
                      <a:pt x="35686" y="1"/>
                    </a:moveTo>
                    <a:lnTo>
                      <a:pt x="0" y="2414"/>
                    </a:lnTo>
                    <a:lnTo>
                      <a:pt x="6931" y="104883"/>
                    </a:lnTo>
                    <a:lnTo>
                      <a:pt x="42622" y="102471"/>
                    </a:lnTo>
                    <a:lnTo>
                      <a:pt x="356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a:off x="7840052" y="1295871"/>
                <a:ext cx="1186133" cy="1185991"/>
              </a:xfrm>
              <a:custGeom>
                <a:avLst/>
                <a:gdLst/>
                <a:ahLst/>
                <a:cxnLst/>
                <a:rect l="l" t="t" r="r" b="b"/>
                <a:pathLst>
                  <a:path w="33309" h="33305" extrusionOk="0">
                    <a:moveTo>
                      <a:pt x="31194" y="0"/>
                    </a:moveTo>
                    <a:lnTo>
                      <a:pt x="1" y="2505"/>
                    </a:lnTo>
                    <a:lnTo>
                      <a:pt x="2111" y="33304"/>
                    </a:lnTo>
                    <a:lnTo>
                      <a:pt x="33309" y="31194"/>
                    </a:lnTo>
                    <a:lnTo>
                      <a:pt x="31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7920494" y="2498960"/>
                <a:ext cx="1186169" cy="1171996"/>
              </a:xfrm>
              <a:custGeom>
                <a:avLst/>
                <a:gdLst/>
                <a:ahLst/>
                <a:cxnLst/>
                <a:rect l="l" t="t" r="r" b="b"/>
                <a:pathLst>
                  <a:path w="33310" h="32912" extrusionOk="0">
                    <a:moveTo>
                      <a:pt x="31194" y="1"/>
                    </a:moveTo>
                    <a:lnTo>
                      <a:pt x="1" y="1717"/>
                    </a:lnTo>
                    <a:lnTo>
                      <a:pt x="2111" y="32911"/>
                    </a:lnTo>
                    <a:lnTo>
                      <a:pt x="33309" y="30800"/>
                    </a:lnTo>
                    <a:lnTo>
                      <a:pt x="311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5"/>
              <p:cNvSpPr/>
              <p:nvPr/>
            </p:nvSpPr>
            <p:spPr>
              <a:xfrm>
                <a:off x="8000972" y="3674024"/>
                <a:ext cx="1186133" cy="1172139"/>
              </a:xfrm>
              <a:custGeom>
                <a:avLst/>
                <a:gdLst/>
                <a:ahLst/>
                <a:cxnLst/>
                <a:rect l="l" t="t" r="r" b="b"/>
                <a:pathLst>
                  <a:path w="33309" h="32916" extrusionOk="0">
                    <a:moveTo>
                      <a:pt x="31198" y="1"/>
                    </a:moveTo>
                    <a:lnTo>
                      <a:pt x="0" y="2111"/>
                    </a:lnTo>
                    <a:lnTo>
                      <a:pt x="2111" y="32915"/>
                    </a:lnTo>
                    <a:lnTo>
                      <a:pt x="33309" y="31194"/>
                    </a:lnTo>
                    <a:lnTo>
                      <a:pt x="31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15"/>
            <p:cNvSpPr/>
            <p:nvPr/>
          </p:nvSpPr>
          <p:spPr>
            <a:xfrm rot="-1412875">
              <a:off x="522178" y="4180461"/>
              <a:ext cx="565862" cy="847099"/>
            </a:xfrm>
            <a:custGeom>
              <a:avLst/>
              <a:gdLst/>
              <a:ahLst/>
              <a:cxnLst/>
              <a:rect l="l" t="t" r="r" b="b"/>
              <a:pathLst>
                <a:path w="7849" h="11750" extrusionOk="0">
                  <a:moveTo>
                    <a:pt x="2988" y="0"/>
                  </a:moveTo>
                  <a:lnTo>
                    <a:pt x="0" y="10348"/>
                  </a:lnTo>
                  <a:cubicBezTo>
                    <a:pt x="34" y="10469"/>
                    <a:pt x="127" y="10517"/>
                    <a:pt x="234" y="10517"/>
                  </a:cubicBezTo>
                  <a:cubicBezTo>
                    <a:pt x="256" y="10517"/>
                    <a:pt x="279" y="10515"/>
                    <a:pt x="302" y="10511"/>
                  </a:cubicBezTo>
                  <a:cubicBezTo>
                    <a:pt x="388" y="10500"/>
                    <a:pt x="476" y="10477"/>
                    <a:pt x="560" y="10477"/>
                  </a:cubicBezTo>
                  <a:cubicBezTo>
                    <a:pt x="607" y="10477"/>
                    <a:pt x="654" y="10484"/>
                    <a:pt x="698" y="10505"/>
                  </a:cubicBezTo>
                  <a:cubicBezTo>
                    <a:pt x="860" y="10581"/>
                    <a:pt x="913" y="10837"/>
                    <a:pt x="1070" y="10924"/>
                  </a:cubicBezTo>
                  <a:cubicBezTo>
                    <a:pt x="1112" y="10947"/>
                    <a:pt x="1156" y="10956"/>
                    <a:pt x="1202" y="10956"/>
                  </a:cubicBezTo>
                  <a:cubicBezTo>
                    <a:pt x="1394" y="10956"/>
                    <a:pt x="1615" y="10794"/>
                    <a:pt x="1811" y="10794"/>
                  </a:cubicBezTo>
                  <a:cubicBezTo>
                    <a:pt x="1842" y="10794"/>
                    <a:pt x="1872" y="10798"/>
                    <a:pt x="1901" y="10807"/>
                  </a:cubicBezTo>
                  <a:cubicBezTo>
                    <a:pt x="2116" y="10877"/>
                    <a:pt x="2203" y="11180"/>
                    <a:pt x="2413" y="11261"/>
                  </a:cubicBezTo>
                  <a:cubicBezTo>
                    <a:pt x="2452" y="11277"/>
                    <a:pt x="2493" y="11283"/>
                    <a:pt x="2535" y="11283"/>
                  </a:cubicBezTo>
                  <a:cubicBezTo>
                    <a:pt x="2718" y="11283"/>
                    <a:pt x="2921" y="11163"/>
                    <a:pt x="3104" y="11163"/>
                  </a:cubicBezTo>
                  <a:cubicBezTo>
                    <a:pt x="3146" y="11163"/>
                    <a:pt x="3187" y="11170"/>
                    <a:pt x="3226" y="11185"/>
                  </a:cubicBezTo>
                  <a:cubicBezTo>
                    <a:pt x="3453" y="11278"/>
                    <a:pt x="3535" y="11650"/>
                    <a:pt x="3773" y="11709"/>
                  </a:cubicBezTo>
                  <a:cubicBezTo>
                    <a:pt x="3796" y="11714"/>
                    <a:pt x="3819" y="11716"/>
                    <a:pt x="3842" y="11716"/>
                  </a:cubicBezTo>
                  <a:cubicBezTo>
                    <a:pt x="3949" y="11716"/>
                    <a:pt x="4057" y="11670"/>
                    <a:pt x="4162" y="11650"/>
                  </a:cubicBezTo>
                  <a:cubicBezTo>
                    <a:pt x="4210" y="11642"/>
                    <a:pt x="4265" y="11633"/>
                    <a:pt x="4318" y="11633"/>
                  </a:cubicBezTo>
                  <a:cubicBezTo>
                    <a:pt x="4407" y="11633"/>
                    <a:pt x="4487" y="11658"/>
                    <a:pt x="4505" y="11749"/>
                  </a:cubicBezTo>
                  <a:lnTo>
                    <a:pt x="7848" y="1285"/>
                  </a:lnTo>
                  <a:cubicBezTo>
                    <a:pt x="7787" y="1148"/>
                    <a:pt x="7670" y="1115"/>
                    <a:pt x="7533" y="1115"/>
                  </a:cubicBezTo>
                  <a:cubicBezTo>
                    <a:pt x="7407" y="1115"/>
                    <a:pt x="7263" y="1144"/>
                    <a:pt x="7131" y="1144"/>
                  </a:cubicBezTo>
                  <a:cubicBezTo>
                    <a:pt x="7024" y="1144"/>
                    <a:pt x="6925" y="1125"/>
                    <a:pt x="6848" y="1058"/>
                  </a:cubicBezTo>
                  <a:cubicBezTo>
                    <a:pt x="6761" y="977"/>
                    <a:pt x="6703" y="849"/>
                    <a:pt x="6604" y="797"/>
                  </a:cubicBezTo>
                  <a:cubicBezTo>
                    <a:pt x="6572" y="781"/>
                    <a:pt x="6540" y="775"/>
                    <a:pt x="6506" y="775"/>
                  </a:cubicBezTo>
                  <a:cubicBezTo>
                    <a:pt x="6326" y="775"/>
                    <a:pt x="6119" y="959"/>
                    <a:pt x="5933" y="959"/>
                  </a:cubicBezTo>
                  <a:cubicBezTo>
                    <a:pt x="5916" y="959"/>
                    <a:pt x="5900" y="957"/>
                    <a:pt x="5883" y="954"/>
                  </a:cubicBezTo>
                  <a:cubicBezTo>
                    <a:pt x="5647" y="903"/>
                    <a:pt x="5516" y="512"/>
                    <a:pt x="5304" y="512"/>
                  </a:cubicBezTo>
                  <a:cubicBezTo>
                    <a:pt x="5276" y="512"/>
                    <a:pt x="5246" y="519"/>
                    <a:pt x="5215" y="535"/>
                  </a:cubicBezTo>
                  <a:cubicBezTo>
                    <a:pt x="5151" y="570"/>
                    <a:pt x="5098" y="634"/>
                    <a:pt x="5034" y="663"/>
                  </a:cubicBezTo>
                  <a:cubicBezTo>
                    <a:pt x="5003" y="679"/>
                    <a:pt x="4973" y="686"/>
                    <a:pt x="4944" y="686"/>
                  </a:cubicBezTo>
                  <a:cubicBezTo>
                    <a:pt x="4763" y="686"/>
                    <a:pt x="4635" y="403"/>
                    <a:pt x="4459" y="303"/>
                  </a:cubicBezTo>
                  <a:cubicBezTo>
                    <a:pt x="4400" y="270"/>
                    <a:pt x="4337" y="258"/>
                    <a:pt x="4272" y="258"/>
                  </a:cubicBezTo>
                  <a:cubicBezTo>
                    <a:pt x="4104" y="258"/>
                    <a:pt x="3921" y="337"/>
                    <a:pt x="3750" y="349"/>
                  </a:cubicBezTo>
                  <a:cubicBezTo>
                    <a:pt x="3731" y="350"/>
                    <a:pt x="3711" y="351"/>
                    <a:pt x="3692" y="351"/>
                  </a:cubicBezTo>
                  <a:cubicBezTo>
                    <a:pt x="3432" y="351"/>
                    <a:pt x="3107" y="243"/>
                    <a:pt x="2988" y="0"/>
                  </a:cubicBezTo>
                  <a:close/>
                </a:path>
              </a:pathLst>
            </a:custGeom>
            <a:solidFill>
              <a:srgbClr val="DB6B34">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5"/>
          <p:cNvSpPr/>
          <p:nvPr/>
        </p:nvSpPr>
        <p:spPr>
          <a:xfrm rot="7149002">
            <a:off x="266274" y="569649"/>
            <a:ext cx="209452" cy="326320"/>
          </a:xfrm>
          <a:custGeom>
            <a:avLst/>
            <a:gdLst/>
            <a:ahLst/>
            <a:cxnLst/>
            <a:rect l="l" t="t" r="r" b="b"/>
            <a:pathLst>
              <a:path w="8979" h="13989" extrusionOk="0">
                <a:moveTo>
                  <a:pt x="5295" y="0"/>
                </a:moveTo>
                <a:cubicBezTo>
                  <a:pt x="4923" y="0"/>
                  <a:pt x="4515" y="116"/>
                  <a:pt x="4069" y="382"/>
                </a:cubicBezTo>
                <a:cubicBezTo>
                  <a:pt x="3471" y="739"/>
                  <a:pt x="3004" y="1285"/>
                  <a:pt x="2573" y="1831"/>
                </a:cubicBezTo>
                <a:cubicBezTo>
                  <a:pt x="2043" y="2503"/>
                  <a:pt x="1544" y="3196"/>
                  <a:pt x="1077" y="3916"/>
                </a:cubicBezTo>
                <a:cubicBezTo>
                  <a:pt x="693" y="4504"/>
                  <a:pt x="326" y="5118"/>
                  <a:pt x="158" y="5800"/>
                </a:cubicBezTo>
                <a:cubicBezTo>
                  <a:pt x="0" y="6430"/>
                  <a:pt x="16" y="7092"/>
                  <a:pt x="79" y="7738"/>
                </a:cubicBezTo>
                <a:cubicBezTo>
                  <a:pt x="168" y="8672"/>
                  <a:pt x="357" y="9596"/>
                  <a:pt x="636" y="10494"/>
                </a:cubicBezTo>
                <a:cubicBezTo>
                  <a:pt x="1113" y="12022"/>
                  <a:pt x="2059" y="13623"/>
                  <a:pt x="3628" y="13938"/>
                </a:cubicBezTo>
                <a:cubicBezTo>
                  <a:pt x="3802" y="13972"/>
                  <a:pt x="3977" y="13989"/>
                  <a:pt x="4151" y="13989"/>
                </a:cubicBezTo>
                <a:cubicBezTo>
                  <a:pt x="5180" y="13989"/>
                  <a:pt x="6188" y="13423"/>
                  <a:pt x="6920" y="12673"/>
                </a:cubicBezTo>
                <a:cubicBezTo>
                  <a:pt x="7991" y="11565"/>
                  <a:pt x="8600" y="10058"/>
                  <a:pt x="8789" y="8531"/>
                </a:cubicBezTo>
                <a:cubicBezTo>
                  <a:pt x="8978" y="6998"/>
                  <a:pt x="8768" y="5438"/>
                  <a:pt x="8359" y="3952"/>
                </a:cubicBezTo>
                <a:cubicBezTo>
                  <a:pt x="7933" y="2394"/>
                  <a:pt x="6985" y="0"/>
                  <a:pt x="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5"/>
          <p:cNvSpPr/>
          <p:nvPr/>
        </p:nvSpPr>
        <p:spPr>
          <a:xfrm rot="2316769">
            <a:off x="637538" y="201511"/>
            <a:ext cx="151371" cy="208219"/>
          </a:xfrm>
          <a:custGeom>
            <a:avLst/>
            <a:gdLst/>
            <a:ahLst/>
            <a:cxnLst/>
            <a:rect l="l" t="t" r="r" b="b"/>
            <a:pathLst>
              <a:path w="6489" h="8926" extrusionOk="0">
                <a:moveTo>
                  <a:pt x="4858" y="1"/>
                </a:moveTo>
                <a:cubicBezTo>
                  <a:pt x="4726" y="1"/>
                  <a:pt x="4584" y="16"/>
                  <a:pt x="4431" y="49"/>
                </a:cubicBezTo>
                <a:cubicBezTo>
                  <a:pt x="3969" y="149"/>
                  <a:pt x="3549" y="396"/>
                  <a:pt x="3150" y="653"/>
                </a:cubicBezTo>
                <a:cubicBezTo>
                  <a:pt x="2667" y="973"/>
                  <a:pt x="2195" y="1309"/>
                  <a:pt x="1738" y="1671"/>
                </a:cubicBezTo>
                <a:cubicBezTo>
                  <a:pt x="1365" y="1965"/>
                  <a:pt x="998" y="2280"/>
                  <a:pt x="740" y="2679"/>
                </a:cubicBezTo>
                <a:cubicBezTo>
                  <a:pt x="499" y="3052"/>
                  <a:pt x="368" y="3483"/>
                  <a:pt x="268" y="3913"/>
                </a:cubicBezTo>
                <a:cubicBezTo>
                  <a:pt x="121" y="4533"/>
                  <a:pt x="42" y="5168"/>
                  <a:pt x="26" y="5809"/>
                </a:cubicBezTo>
                <a:cubicBezTo>
                  <a:pt x="0" y="6890"/>
                  <a:pt x="263" y="8129"/>
                  <a:pt x="1202" y="8670"/>
                </a:cubicBezTo>
                <a:cubicBezTo>
                  <a:pt x="1514" y="8848"/>
                  <a:pt x="1863" y="8925"/>
                  <a:pt x="2218" y="8925"/>
                </a:cubicBezTo>
                <a:cubicBezTo>
                  <a:pt x="2690" y="8925"/>
                  <a:pt x="3174" y="8789"/>
                  <a:pt x="3597" y="8570"/>
                </a:cubicBezTo>
                <a:cubicBezTo>
                  <a:pt x="4526" y="8092"/>
                  <a:pt x="5245" y="7258"/>
                  <a:pt x="5702" y="6313"/>
                </a:cubicBezTo>
                <a:cubicBezTo>
                  <a:pt x="6153" y="5368"/>
                  <a:pt x="6358" y="4323"/>
                  <a:pt x="6416" y="3278"/>
                </a:cubicBezTo>
                <a:cubicBezTo>
                  <a:pt x="6488" y="2046"/>
                  <a:pt x="6370" y="1"/>
                  <a:pt x="4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5"/>
          <p:cNvSpPr/>
          <p:nvPr/>
        </p:nvSpPr>
        <p:spPr>
          <a:xfrm rot="-10085049">
            <a:off x="165485" y="194490"/>
            <a:ext cx="209422" cy="222228"/>
          </a:xfrm>
          <a:custGeom>
            <a:avLst/>
            <a:gdLst/>
            <a:ahLst/>
            <a:cxnLst/>
            <a:rect l="l" t="t" r="r" b="b"/>
            <a:pathLst>
              <a:path w="6380" h="6769" extrusionOk="0">
                <a:moveTo>
                  <a:pt x="4778" y="1"/>
                </a:moveTo>
                <a:cubicBezTo>
                  <a:pt x="4389" y="1"/>
                  <a:pt x="4006" y="122"/>
                  <a:pt x="3644" y="258"/>
                </a:cubicBezTo>
                <a:cubicBezTo>
                  <a:pt x="3198" y="426"/>
                  <a:pt x="2757" y="615"/>
                  <a:pt x="2331" y="820"/>
                </a:cubicBezTo>
                <a:cubicBezTo>
                  <a:pt x="1979" y="993"/>
                  <a:pt x="1628" y="1177"/>
                  <a:pt x="1349" y="1455"/>
                </a:cubicBezTo>
                <a:cubicBezTo>
                  <a:pt x="1092" y="1707"/>
                  <a:pt x="908" y="2027"/>
                  <a:pt x="751" y="2358"/>
                </a:cubicBezTo>
                <a:cubicBezTo>
                  <a:pt x="525" y="2825"/>
                  <a:pt x="352" y="3319"/>
                  <a:pt x="226" y="3828"/>
                </a:cubicBezTo>
                <a:cubicBezTo>
                  <a:pt x="11" y="4695"/>
                  <a:pt x="0" y="5734"/>
                  <a:pt x="656" y="6333"/>
                </a:cubicBezTo>
                <a:cubicBezTo>
                  <a:pt x="992" y="6641"/>
                  <a:pt x="1447" y="6769"/>
                  <a:pt x="1908" y="6769"/>
                </a:cubicBezTo>
                <a:cubicBezTo>
                  <a:pt x="2138" y="6769"/>
                  <a:pt x="2370" y="6737"/>
                  <a:pt x="2589" y="6679"/>
                </a:cubicBezTo>
                <a:cubicBezTo>
                  <a:pt x="3423" y="6464"/>
                  <a:pt x="4148" y="5923"/>
                  <a:pt x="4678" y="5246"/>
                </a:cubicBezTo>
                <a:cubicBezTo>
                  <a:pt x="5208" y="4569"/>
                  <a:pt x="5560" y="3765"/>
                  <a:pt x="5796" y="2941"/>
                </a:cubicBezTo>
                <a:cubicBezTo>
                  <a:pt x="6090" y="1880"/>
                  <a:pt x="6379" y="11"/>
                  <a:pt x="4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5"/>
          <p:cNvSpPr/>
          <p:nvPr/>
        </p:nvSpPr>
        <p:spPr>
          <a:xfrm>
            <a:off x="8793815" y="680577"/>
            <a:ext cx="202531" cy="219866"/>
          </a:xfrm>
          <a:custGeom>
            <a:avLst/>
            <a:gdLst/>
            <a:ahLst/>
            <a:cxnLst/>
            <a:rect l="l" t="t" r="r" b="b"/>
            <a:pathLst>
              <a:path w="4311" h="4680" extrusionOk="0">
                <a:moveTo>
                  <a:pt x="2179" y="1215"/>
                </a:moveTo>
                <a:cubicBezTo>
                  <a:pt x="2384" y="1650"/>
                  <a:pt x="2646" y="1992"/>
                  <a:pt x="2956" y="2223"/>
                </a:cubicBezTo>
                <a:cubicBezTo>
                  <a:pt x="3056" y="2301"/>
                  <a:pt x="3161" y="2375"/>
                  <a:pt x="3276" y="2443"/>
                </a:cubicBezTo>
                <a:cubicBezTo>
                  <a:pt x="3003" y="2543"/>
                  <a:pt x="2762" y="2711"/>
                  <a:pt x="2573" y="2932"/>
                </a:cubicBezTo>
                <a:cubicBezTo>
                  <a:pt x="2426" y="3094"/>
                  <a:pt x="2300" y="3283"/>
                  <a:pt x="2205" y="3483"/>
                </a:cubicBezTo>
                <a:lnTo>
                  <a:pt x="2200" y="3457"/>
                </a:lnTo>
                <a:cubicBezTo>
                  <a:pt x="2079" y="3042"/>
                  <a:pt x="1832" y="2716"/>
                  <a:pt x="1512" y="2559"/>
                </a:cubicBezTo>
                <a:cubicBezTo>
                  <a:pt x="1344" y="2475"/>
                  <a:pt x="1160" y="2433"/>
                  <a:pt x="971" y="2422"/>
                </a:cubicBezTo>
                <a:cubicBezTo>
                  <a:pt x="1108" y="2359"/>
                  <a:pt x="1239" y="2286"/>
                  <a:pt x="1370" y="2207"/>
                </a:cubicBezTo>
                <a:cubicBezTo>
                  <a:pt x="1559" y="2091"/>
                  <a:pt x="1832" y="1902"/>
                  <a:pt x="2006" y="1624"/>
                </a:cubicBezTo>
                <a:cubicBezTo>
                  <a:pt x="2084" y="1498"/>
                  <a:pt x="2142" y="1362"/>
                  <a:pt x="2179" y="1215"/>
                </a:cubicBezTo>
                <a:close/>
                <a:moveTo>
                  <a:pt x="2070" y="1"/>
                </a:moveTo>
                <a:cubicBezTo>
                  <a:pt x="2064" y="1"/>
                  <a:pt x="2059" y="1"/>
                  <a:pt x="2053" y="2"/>
                </a:cubicBezTo>
                <a:cubicBezTo>
                  <a:pt x="1974" y="2"/>
                  <a:pt x="1916" y="65"/>
                  <a:pt x="1916" y="144"/>
                </a:cubicBezTo>
                <a:cubicBezTo>
                  <a:pt x="1916" y="243"/>
                  <a:pt x="1922" y="343"/>
                  <a:pt x="1943" y="443"/>
                </a:cubicBezTo>
                <a:cubicBezTo>
                  <a:pt x="1964" y="837"/>
                  <a:pt x="1943" y="1188"/>
                  <a:pt x="1764" y="1477"/>
                </a:cubicBezTo>
                <a:cubicBezTo>
                  <a:pt x="1654" y="1650"/>
                  <a:pt x="1486" y="1797"/>
                  <a:pt x="1218" y="1965"/>
                </a:cubicBezTo>
                <a:cubicBezTo>
                  <a:pt x="887" y="2165"/>
                  <a:pt x="530" y="2322"/>
                  <a:pt x="158" y="2422"/>
                </a:cubicBezTo>
                <a:cubicBezTo>
                  <a:pt x="0" y="2464"/>
                  <a:pt x="21" y="2695"/>
                  <a:pt x="189" y="2706"/>
                </a:cubicBezTo>
                <a:cubicBezTo>
                  <a:pt x="229" y="2708"/>
                  <a:pt x="270" y="2708"/>
                  <a:pt x="310" y="2708"/>
                </a:cubicBezTo>
                <a:cubicBezTo>
                  <a:pt x="391" y="2708"/>
                  <a:pt x="473" y="2706"/>
                  <a:pt x="557" y="2706"/>
                </a:cubicBezTo>
                <a:cubicBezTo>
                  <a:pt x="634" y="2703"/>
                  <a:pt x="710" y="2701"/>
                  <a:pt x="784" y="2701"/>
                </a:cubicBezTo>
                <a:cubicBezTo>
                  <a:pt x="1001" y="2701"/>
                  <a:pt x="1202" y="2721"/>
                  <a:pt x="1386" y="2811"/>
                </a:cubicBezTo>
                <a:cubicBezTo>
                  <a:pt x="1628" y="2937"/>
                  <a:pt x="1827" y="3199"/>
                  <a:pt x="1922" y="3535"/>
                </a:cubicBezTo>
                <a:cubicBezTo>
                  <a:pt x="1974" y="3735"/>
                  <a:pt x="2000" y="3934"/>
                  <a:pt x="2006" y="4139"/>
                </a:cubicBezTo>
                <a:cubicBezTo>
                  <a:pt x="1990" y="4276"/>
                  <a:pt x="1990" y="4417"/>
                  <a:pt x="2011" y="4554"/>
                </a:cubicBezTo>
                <a:cubicBezTo>
                  <a:pt x="2021" y="4622"/>
                  <a:pt x="2084" y="4675"/>
                  <a:pt x="2153" y="4675"/>
                </a:cubicBezTo>
                <a:lnTo>
                  <a:pt x="2158" y="4680"/>
                </a:lnTo>
                <a:cubicBezTo>
                  <a:pt x="2231" y="4675"/>
                  <a:pt x="2289" y="4612"/>
                  <a:pt x="2289" y="4538"/>
                </a:cubicBezTo>
                <a:cubicBezTo>
                  <a:pt x="2289" y="4407"/>
                  <a:pt x="2289" y="4281"/>
                  <a:pt x="2289" y="4150"/>
                </a:cubicBezTo>
                <a:cubicBezTo>
                  <a:pt x="2347" y="3766"/>
                  <a:pt x="2515" y="3409"/>
                  <a:pt x="2777" y="3121"/>
                </a:cubicBezTo>
                <a:cubicBezTo>
                  <a:pt x="3014" y="2853"/>
                  <a:pt x="3339" y="2674"/>
                  <a:pt x="3696" y="2632"/>
                </a:cubicBezTo>
                <a:cubicBezTo>
                  <a:pt x="3781" y="2653"/>
                  <a:pt x="3868" y="2663"/>
                  <a:pt x="3954" y="2663"/>
                </a:cubicBezTo>
                <a:cubicBezTo>
                  <a:pt x="4022" y="2663"/>
                  <a:pt x="4091" y="2657"/>
                  <a:pt x="4158" y="2643"/>
                </a:cubicBezTo>
                <a:cubicBezTo>
                  <a:pt x="4310" y="2611"/>
                  <a:pt x="4310" y="2391"/>
                  <a:pt x="4158" y="2359"/>
                </a:cubicBezTo>
                <a:cubicBezTo>
                  <a:pt x="4061" y="2341"/>
                  <a:pt x="3962" y="2333"/>
                  <a:pt x="3862" y="2333"/>
                </a:cubicBezTo>
                <a:cubicBezTo>
                  <a:pt x="3816" y="2333"/>
                  <a:pt x="3769" y="2335"/>
                  <a:pt x="3722" y="2338"/>
                </a:cubicBezTo>
                <a:cubicBezTo>
                  <a:pt x="3533" y="2280"/>
                  <a:pt x="3339" y="2160"/>
                  <a:pt x="3124" y="1997"/>
                </a:cubicBezTo>
                <a:cubicBezTo>
                  <a:pt x="2846" y="1792"/>
                  <a:pt x="2615" y="1477"/>
                  <a:pt x="2426" y="1073"/>
                </a:cubicBezTo>
                <a:cubicBezTo>
                  <a:pt x="2326" y="863"/>
                  <a:pt x="2258" y="637"/>
                  <a:pt x="2221" y="406"/>
                </a:cubicBezTo>
                <a:cubicBezTo>
                  <a:pt x="2216" y="317"/>
                  <a:pt x="2210" y="222"/>
                  <a:pt x="2200" y="133"/>
                </a:cubicBezTo>
                <a:cubicBezTo>
                  <a:pt x="2195" y="60"/>
                  <a:pt x="2141" y="1"/>
                  <a:pt x="207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5"/>
          <p:cNvSpPr/>
          <p:nvPr/>
        </p:nvSpPr>
        <p:spPr>
          <a:xfrm>
            <a:off x="8008560" y="171081"/>
            <a:ext cx="987780" cy="273937"/>
          </a:xfrm>
          <a:custGeom>
            <a:avLst/>
            <a:gdLst/>
            <a:ahLst/>
            <a:cxnLst/>
            <a:rect l="l" t="t" r="r" b="b"/>
            <a:pathLst>
              <a:path w="21491" h="5960" extrusionOk="0">
                <a:moveTo>
                  <a:pt x="13321" y="1"/>
                </a:moveTo>
                <a:lnTo>
                  <a:pt x="8648" y="5262"/>
                </a:lnTo>
                <a:lnTo>
                  <a:pt x="4301" y="500"/>
                </a:lnTo>
                <a:lnTo>
                  <a:pt x="1" y="5781"/>
                </a:lnTo>
                <a:lnTo>
                  <a:pt x="221" y="5960"/>
                </a:lnTo>
                <a:lnTo>
                  <a:pt x="4306" y="935"/>
                </a:lnTo>
                <a:lnTo>
                  <a:pt x="8653" y="5687"/>
                </a:lnTo>
                <a:lnTo>
                  <a:pt x="13289" y="463"/>
                </a:lnTo>
                <a:cubicBezTo>
                  <a:pt x="14486" y="2201"/>
                  <a:pt x="15867" y="3797"/>
                  <a:pt x="17416" y="5225"/>
                </a:cubicBezTo>
                <a:lnTo>
                  <a:pt x="17521" y="5325"/>
                </a:lnTo>
                <a:lnTo>
                  <a:pt x="17621" y="5214"/>
                </a:lnTo>
                <a:cubicBezTo>
                  <a:pt x="19022" y="3671"/>
                  <a:pt x="20314" y="2027"/>
                  <a:pt x="21490" y="305"/>
                </a:cubicBezTo>
                <a:lnTo>
                  <a:pt x="21254" y="143"/>
                </a:lnTo>
                <a:cubicBezTo>
                  <a:pt x="20114" y="1817"/>
                  <a:pt x="18860" y="3413"/>
                  <a:pt x="17505" y="4920"/>
                </a:cubicBezTo>
                <a:cubicBezTo>
                  <a:pt x="15972" y="3487"/>
                  <a:pt x="14607" y="1886"/>
                  <a:pt x="13426" y="153"/>
                </a:cubicBezTo>
                <a:lnTo>
                  <a:pt x="1332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5"/>
          <p:cNvSpPr/>
          <p:nvPr/>
        </p:nvSpPr>
        <p:spPr>
          <a:xfrm>
            <a:off x="1204057" y="4563683"/>
            <a:ext cx="345115" cy="451901"/>
          </a:xfrm>
          <a:custGeom>
            <a:avLst/>
            <a:gdLst/>
            <a:ahLst/>
            <a:cxnLst/>
            <a:rect l="l" t="t" r="r" b="b"/>
            <a:pathLst>
              <a:path w="7346" h="9619" extrusionOk="0">
                <a:moveTo>
                  <a:pt x="3654" y="2830"/>
                </a:moveTo>
                <a:cubicBezTo>
                  <a:pt x="3764" y="3282"/>
                  <a:pt x="3943" y="3649"/>
                  <a:pt x="4206" y="3933"/>
                </a:cubicBezTo>
                <a:cubicBezTo>
                  <a:pt x="4521" y="4274"/>
                  <a:pt x="5114" y="4568"/>
                  <a:pt x="5791" y="4741"/>
                </a:cubicBezTo>
                <a:cubicBezTo>
                  <a:pt x="4762" y="4909"/>
                  <a:pt x="4164" y="5287"/>
                  <a:pt x="3843" y="5928"/>
                </a:cubicBezTo>
                <a:cubicBezTo>
                  <a:pt x="3817" y="5980"/>
                  <a:pt x="3796" y="6033"/>
                  <a:pt x="3775" y="6085"/>
                </a:cubicBezTo>
                <a:cubicBezTo>
                  <a:pt x="3712" y="5938"/>
                  <a:pt x="3633" y="5802"/>
                  <a:pt x="3539" y="5676"/>
                </a:cubicBezTo>
                <a:cubicBezTo>
                  <a:pt x="3045" y="5014"/>
                  <a:pt x="2263" y="4757"/>
                  <a:pt x="1391" y="4668"/>
                </a:cubicBezTo>
                <a:cubicBezTo>
                  <a:pt x="2011" y="4500"/>
                  <a:pt x="2573" y="4248"/>
                  <a:pt x="3014" y="3812"/>
                </a:cubicBezTo>
                <a:cubicBezTo>
                  <a:pt x="3292" y="3529"/>
                  <a:pt x="3507" y="3198"/>
                  <a:pt x="3654" y="2830"/>
                </a:cubicBezTo>
                <a:close/>
                <a:moveTo>
                  <a:pt x="3765" y="0"/>
                </a:moveTo>
                <a:cubicBezTo>
                  <a:pt x="3761" y="0"/>
                  <a:pt x="3758" y="0"/>
                  <a:pt x="3754" y="0"/>
                </a:cubicBezTo>
                <a:cubicBezTo>
                  <a:pt x="3686" y="6"/>
                  <a:pt x="3633" y="58"/>
                  <a:pt x="3623" y="126"/>
                </a:cubicBezTo>
                <a:cubicBezTo>
                  <a:pt x="3565" y="720"/>
                  <a:pt x="3539" y="1313"/>
                  <a:pt x="3549" y="1912"/>
                </a:cubicBezTo>
                <a:cubicBezTo>
                  <a:pt x="3554" y="2017"/>
                  <a:pt x="3560" y="2122"/>
                  <a:pt x="3565" y="2221"/>
                </a:cubicBezTo>
                <a:cubicBezTo>
                  <a:pt x="3428" y="2757"/>
                  <a:pt x="3182" y="3250"/>
                  <a:pt x="2819" y="3607"/>
                </a:cubicBezTo>
                <a:cubicBezTo>
                  <a:pt x="2168" y="4253"/>
                  <a:pt x="1192" y="4463"/>
                  <a:pt x="168" y="4631"/>
                </a:cubicBezTo>
                <a:cubicBezTo>
                  <a:pt x="0" y="4663"/>
                  <a:pt x="21" y="4909"/>
                  <a:pt x="194" y="4915"/>
                </a:cubicBezTo>
                <a:cubicBezTo>
                  <a:pt x="285" y="4913"/>
                  <a:pt x="375" y="4912"/>
                  <a:pt x="465" y="4912"/>
                </a:cubicBezTo>
                <a:cubicBezTo>
                  <a:pt x="1611" y="4912"/>
                  <a:pt x="2719" y="5056"/>
                  <a:pt x="3308" y="5849"/>
                </a:cubicBezTo>
                <a:cubicBezTo>
                  <a:pt x="3470" y="6075"/>
                  <a:pt x="3591" y="6337"/>
                  <a:pt x="3654" y="6611"/>
                </a:cubicBezTo>
                <a:cubicBezTo>
                  <a:pt x="3623" y="7036"/>
                  <a:pt x="3707" y="7477"/>
                  <a:pt x="3785" y="7913"/>
                </a:cubicBezTo>
                <a:cubicBezTo>
                  <a:pt x="3812" y="8049"/>
                  <a:pt x="3843" y="8196"/>
                  <a:pt x="3864" y="8338"/>
                </a:cubicBezTo>
                <a:cubicBezTo>
                  <a:pt x="3880" y="8716"/>
                  <a:pt x="3880" y="9094"/>
                  <a:pt x="3869" y="9472"/>
                </a:cubicBezTo>
                <a:cubicBezTo>
                  <a:pt x="3869" y="9545"/>
                  <a:pt x="3922" y="9608"/>
                  <a:pt x="3995" y="9619"/>
                </a:cubicBezTo>
                <a:lnTo>
                  <a:pt x="4011" y="9619"/>
                </a:lnTo>
                <a:cubicBezTo>
                  <a:pt x="4080" y="9619"/>
                  <a:pt x="4137" y="9572"/>
                  <a:pt x="4153" y="9509"/>
                </a:cubicBezTo>
                <a:cubicBezTo>
                  <a:pt x="4242" y="9110"/>
                  <a:pt x="4216" y="8705"/>
                  <a:pt x="4148" y="8306"/>
                </a:cubicBezTo>
                <a:cubicBezTo>
                  <a:pt x="4132" y="8012"/>
                  <a:pt x="4111" y="7718"/>
                  <a:pt x="4085" y="7430"/>
                </a:cubicBezTo>
                <a:cubicBezTo>
                  <a:pt x="4058" y="7146"/>
                  <a:pt x="4011" y="6863"/>
                  <a:pt x="3943" y="6584"/>
                </a:cubicBezTo>
                <a:cubicBezTo>
                  <a:pt x="3964" y="6400"/>
                  <a:pt x="4016" y="6222"/>
                  <a:pt x="4095" y="6059"/>
                </a:cubicBezTo>
                <a:cubicBezTo>
                  <a:pt x="4484" y="5282"/>
                  <a:pt x="5371" y="4951"/>
                  <a:pt x="7167" y="4920"/>
                </a:cubicBezTo>
                <a:cubicBezTo>
                  <a:pt x="7345" y="4909"/>
                  <a:pt x="7345" y="4647"/>
                  <a:pt x="7167" y="4636"/>
                </a:cubicBezTo>
                <a:cubicBezTo>
                  <a:pt x="6085" y="4636"/>
                  <a:pt x="4878" y="4243"/>
                  <a:pt x="4416" y="3739"/>
                </a:cubicBezTo>
                <a:cubicBezTo>
                  <a:pt x="4101" y="3392"/>
                  <a:pt x="3906" y="2888"/>
                  <a:pt x="3854" y="2237"/>
                </a:cubicBezTo>
                <a:cubicBezTo>
                  <a:pt x="4022" y="1539"/>
                  <a:pt x="4043" y="814"/>
                  <a:pt x="3901" y="116"/>
                </a:cubicBezTo>
                <a:cubicBezTo>
                  <a:pt x="3891" y="46"/>
                  <a:pt x="3834" y="0"/>
                  <a:pt x="376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3">
  <p:cSld name="CUSTOM_10_1_1">
    <p:spTree>
      <p:nvGrpSpPr>
        <p:cNvPr id="1" name="Shape 225"/>
        <p:cNvGrpSpPr/>
        <p:nvPr/>
      </p:nvGrpSpPr>
      <p:grpSpPr>
        <a:xfrm>
          <a:off x="0" y="0"/>
          <a:ext cx="0" cy="0"/>
          <a:chOff x="0" y="0"/>
          <a:chExt cx="0" cy="0"/>
        </a:xfrm>
      </p:grpSpPr>
      <p:sp>
        <p:nvSpPr>
          <p:cNvPr id="226" name="Google Shape;226;p17"/>
          <p:cNvSpPr/>
          <p:nvPr/>
        </p:nvSpPr>
        <p:spPr>
          <a:xfrm rot="4402772">
            <a:off x="-857641" y="4028391"/>
            <a:ext cx="2112455" cy="1205927"/>
          </a:xfrm>
          <a:custGeom>
            <a:avLst/>
            <a:gdLst/>
            <a:ahLst/>
            <a:cxnLst/>
            <a:rect l="l" t="t" r="r" b="b"/>
            <a:pathLst>
              <a:path w="75340" h="43009" extrusionOk="0">
                <a:moveTo>
                  <a:pt x="1" y="1"/>
                </a:moveTo>
                <a:lnTo>
                  <a:pt x="40" y="43008"/>
                </a:lnTo>
                <a:lnTo>
                  <a:pt x="74534" y="42553"/>
                </a:lnTo>
                <a:lnTo>
                  <a:pt x="75340" y="4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7"/>
          <p:cNvSpPr txBox="1">
            <a:spLocks noGrp="1"/>
          </p:cNvSpPr>
          <p:nvPr>
            <p:ph type="title"/>
          </p:nvPr>
        </p:nvSpPr>
        <p:spPr>
          <a:xfrm>
            <a:off x="720000" y="445025"/>
            <a:ext cx="7704000" cy="679500"/>
          </a:xfrm>
          <a:prstGeom prst="rect">
            <a:avLst/>
          </a:prstGeom>
          <a:noFill/>
        </p:spPr>
        <p:txBody>
          <a:bodyPr spcFirstLastPara="1" wrap="square" lIns="91425" tIns="91425" rIns="91425" bIns="91425" anchor="t" anchorCtr="0">
            <a:noAutofit/>
          </a:bodyPr>
          <a:lstStyle>
            <a:lvl1pPr marR="91440"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28" name="Google Shape;228;p17"/>
          <p:cNvSpPr/>
          <p:nvPr/>
        </p:nvSpPr>
        <p:spPr>
          <a:xfrm rot="4402772">
            <a:off x="-942998" y="3978273"/>
            <a:ext cx="2112315" cy="1194852"/>
          </a:xfrm>
          <a:custGeom>
            <a:avLst/>
            <a:gdLst/>
            <a:ahLst/>
            <a:cxnLst/>
            <a:rect l="l" t="t" r="r" b="b"/>
            <a:pathLst>
              <a:path w="75335" h="42614" extrusionOk="0">
                <a:moveTo>
                  <a:pt x="0" y="0"/>
                </a:moveTo>
                <a:lnTo>
                  <a:pt x="429" y="42614"/>
                </a:lnTo>
                <a:lnTo>
                  <a:pt x="74923" y="42158"/>
                </a:lnTo>
                <a:lnTo>
                  <a:pt x="75335" y="517"/>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9" name="Google Shape;229;p17"/>
          <p:cNvGrpSpPr/>
          <p:nvPr/>
        </p:nvGrpSpPr>
        <p:grpSpPr>
          <a:xfrm rot="-1477961">
            <a:off x="8074680" y="1212105"/>
            <a:ext cx="1537935" cy="1640777"/>
            <a:chOff x="6325826" y="3188020"/>
            <a:chExt cx="1537932" cy="1640775"/>
          </a:xfrm>
        </p:grpSpPr>
        <p:sp>
          <p:nvSpPr>
            <p:cNvPr id="230" name="Google Shape;230;p17"/>
            <p:cNvSpPr/>
            <p:nvPr/>
          </p:nvSpPr>
          <p:spPr>
            <a:xfrm rot="-267462">
              <a:off x="6376558" y="3413714"/>
              <a:ext cx="1436467" cy="1361316"/>
            </a:xfrm>
            <a:custGeom>
              <a:avLst/>
              <a:gdLst/>
              <a:ahLst/>
              <a:cxnLst/>
              <a:rect l="l" t="t" r="r" b="b"/>
              <a:pathLst>
                <a:path w="24179" h="22915" extrusionOk="0">
                  <a:moveTo>
                    <a:pt x="7553" y="1"/>
                  </a:moveTo>
                  <a:cubicBezTo>
                    <a:pt x="4914" y="1"/>
                    <a:pt x="3273" y="1767"/>
                    <a:pt x="2285" y="4134"/>
                  </a:cubicBezTo>
                  <a:cubicBezTo>
                    <a:pt x="2204" y="4332"/>
                    <a:pt x="2134" y="4530"/>
                    <a:pt x="2076" y="4727"/>
                  </a:cubicBezTo>
                  <a:cubicBezTo>
                    <a:pt x="2076" y="4727"/>
                    <a:pt x="1" y="10017"/>
                    <a:pt x="7070" y="22662"/>
                  </a:cubicBezTo>
                  <a:cubicBezTo>
                    <a:pt x="7135" y="22819"/>
                    <a:pt x="7287" y="22914"/>
                    <a:pt x="7447" y="22914"/>
                  </a:cubicBezTo>
                  <a:cubicBezTo>
                    <a:pt x="7499" y="22914"/>
                    <a:pt x="7553" y="22904"/>
                    <a:pt x="7605" y="22883"/>
                  </a:cubicBezTo>
                  <a:cubicBezTo>
                    <a:pt x="16755" y="19947"/>
                    <a:pt x="20208" y="16528"/>
                    <a:pt x="21789" y="14819"/>
                  </a:cubicBezTo>
                  <a:cubicBezTo>
                    <a:pt x="22359" y="14255"/>
                    <a:pt x="22812" y="13581"/>
                    <a:pt x="23120" y="12843"/>
                  </a:cubicBezTo>
                  <a:cubicBezTo>
                    <a:pt x="24179" y="10302"/>
                    <a:pt x="23388" y="7372"/>
                    <a:pt x="21190" y="5721"/>
                  </a:cubicBezTo>
                  <a:cubicBezTo>
                    <a:pt x="20118" y="4916"/>
                    <a:pt x="18847" y="4514"/>
                    <a:pt x="17576" y="4514"/>
                  </a:cubicBezTo>
                  <a:cubicBezTo>
                    <a:pt x="16243" y="4514"/>
                    <a:pt x="14912" y="4956"/>
                    <a:pt x="13813" y="5838"/>
                  </a:cubicBezTo>
                  <a:cubicBezTo>
                    <a:pt x="13592" y="3716"/>
                    <a:pt x="12302" y="1245"/>
                    <a:pt x="10151" y="489"/>
                  </a:cubicBezTo>
                  <a:cubicBezTo>
                    <a:pt x="9192" y="154"/>
                    <a:pt x="8329" y="1"/>
                    <a:pt x="75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7"/>
            <p:cNvSpPr/>
            <p:nvPr/>
          </p:nvSpPr>
          <p:spPr>
            <a:xfrm rot="-267462">
              <a:off x="6943047" y="3205086"/>
              <a:ext cx="466307" cy="698035"/>
            </a:xfrm>
            <a:custGeom>
              <a:avLst/>
              <a:gdLst/>
              <a:ahLst/>
              <a:cxnLst/>
              <a:rect l="l" t="t" r="r" b="b"/>
              <a:pathLst>
                <a:path w="7849" h="11750" extrusionOk="0">
                  <a:moveTo>
                    <a:pt x="2988" y="0"/>
                  </a:moveTo>
                  <a:lnTo>
                    <a:pt x="0" y="10348"/>
                  </a:lnTo>
                  <a:cubicBezTo>
                    <a:pt x="34" y="10469"/>
                    <a:pt x="127" y="10517"/>
                    <a:pt x="234" y="10517"/>
                  </a:cubicBezTo>
                  <a:cubicBezTo>
                    <a:pt x="256" y="10517"/>
                    <a:pt x="279" y="10515"/>
                    <a:pt x="302" y="10511"/>
                  </a:cubicBezTo>
                  <a:cubicBezTo>
                    <a:pt x="388" y="10500"/>
                    <a:pt x="476" y="10477"/>
                    <a:pt x="560" y="10477"/>
                  </a:cubicBezTo>
                  <a:cubicBezTo>
                    <a:pt x="607" y="10477"/>
                    <a:pt x="654" y="10484"/>
                    <a:pt x="698" y="10505"/>
                  </a:cubicBezTo>
                  <a:cubicBezTo>
                    <a:pt x="860" y="10581"/>
                    <a:pt x="913" y="10837"/>
                    <a:pt x="1070" y="10924"/>
                  </a:cubicBezTo>
                  <a:cubicBezTo>
                    <a:pt x="1112" y="10947"/>
                    <a:pt x="1156" y="10956"/>
                    <a:pt x="1202" y="10956"/>
                  </a:cubicBezTo>
                  <a:cubicBezTo>
                    <a:pt x="1394" y="10956"/>
                    <a:pt x="1615" y="10794"/>
                    <a:pt x="1811" y="10794"/>
                  </a:cubicBezTo>
                  <a:cubicBezTo>
                    <a:pt x="1842" y="10794"/>
                    <a:pt x="1872" y="10798"/>
                    <a:pt x="1901" y="10807"/>
                  </a:cubicBezTo>
                  <a:cubicBezTo>
                    <a:pt x="2116" y="10877"/>
                    <a:pt x="2203" y="11180"/>
                    <a:pt x="2413" y="11261"/>
                  </a:cubicBezTo>
                  <a:cubicBezTo>
                    <a:pt x="2452" y="11277"/>
                    <a:pt x="2493" y="11283"/>
                    <a:pt x="2535" y="11283"/>
                  </a:cubicBezTo>
                  <a:cubicBezTo>
                    <a:pt x="2718" y="11283"/>
                    <a:pt x="2921" y="11163"/>
                    <a:pt x="3104" y="11163"/>
                  </a:cubicBezTo>
                  <a:cubicBezTo>
                    <a:pt x="3146" y="11163"/>
                    <a:pt x="3187" y="11170"/>
                    <a:pt x="3226" y="11185"/>
                  </a:cubicBezTo>
                  <a:cubicBezTo>
                    <a:pt x="3453" y="11278"/>
                    <a:pt x="3535" y="11650"/>
                    <a:pt x="3773" y="11709"/>
                  </a:cubicBezTo>
                  <a:cubicBezTo>
                    <a:pt x="3796" y="11714"/>
                    <a:pt x="3819" y="11716"/>
                    <a:pt x="3842" y="11716"/>
                  </a:cubicBezTo>
                  <a:cubicBezTo>
                    <a:pt x="3949" y="11716"/>
                    <a:pt x="4057" y="11670"/>
                    <a:pt x="4162" y="11650"/>
                  </a:cubicBezTo>
                  <a:cubicBezTo>
                    <a:pt x="4210" y="11642"/>
                    <a:pt x="4265" y="11633"/>
                    <a:pt x="4318" y="11633"/>
                  </a:cubicBezTo>
                  <a:cubicBezTo>
                    <a:pt x="4407" y="11633"/>
                    <a:pt x="4487" y="11658"/>
                    <a:pt x="4505" y="11749"/>
                  </a:cubicBezTo>
                  <a:lnTo>
                    <a:pt x="7848" y="1285"/>
                  </a:lnTo>
                  <a:cubicBezTo>
                    <a:pt x="7787" y="1148"/>
                    <a:pt x="7670" y="1115"/>
                    <a:pt x="7533" y="1115"/>
                  </a:cubicBezTo>
                  <a:cubicBezTo>
                    <a:pt x="7407" y="1115"/>
                    <a:pt x="7263" y="1144"/>
                    <a:pt x="7131" y="1144"/>
                  </a:cubicBezTo>
                  <a:cubicBezTo>
                    <a:pt x="7024" y="1144"/>
                    <a:pt x="6925" y="1125"/>
                    <a:pt x="6848" y="1058"/>
                  </a:cubicBezTo>
                  <a:cubicBezTo>
                    <a:pt x="6761" y="977"/>
                    <a:pt x="6703" y="849"/>
                    <a:pt x="6604" y="797"/>
                  </a:cubicBezTo>
                  <a:cubicBezTo>
                    <a:pt x="6572" y="781"/>
                    <a:pt x="6540" y="775"/>
                    <a:pt x="6506" y="775"/>
                  </a:cubicBezTo>
                  <a:cubicBezTo>
                    <a:pt x="6326" y="775"/>
                    <a:pt x="6119" y="959"/>
                    <a:pt x="5933" y="959"/>
                  </a:cubicBezTo>
                  <a:cubicBezTo>
                    <a:pt x="5916" y="959"/>
                    <a:pt x="5900" y="957"/>
                    <a:pt x="5883" y="954"/>
                  </a:cubicBezTo>
                  <a:cubicBezTo>
                    <a:pt x="5647" y="903"/>
                    <a:pt x="5516" y="512"/>
                    <a:pt x="5304" y="512"/>
                  </a:cubicBezTo>
                  <a:cubicBezTo>
                    <a:pt x="5276" y="512"/>
                    <a:pt x="5246" y="519"/>
                    <a:pt x="5215" y="535"/>
                  </a:cubicBezTo>
                  <a:cubicBezTo>
                    <a:pt x="5151" y="570"/>
                    <a:pt x="5098" y="634"/>
                    <a:pt x="5034" y="663"/>
                  </a:cubicBezTo>
                  <a:cubicBezTo>
                    <a:pt x="5003" y="679"/>
                    <a:pt x="4973" y="686"/>
                    <a:pt x="4944" y="686"/>
                  </a:cubicBezTo>
                  <a:cubicBezTo>
                    <a:pt x="4763" y="686"/>
                    <a:pt x="4635" y="403"/>
                    <a:pt x="4459" y="303"/>
                  </a:cubicBezTo>
                  <a:cubicBezTo>
                    <a:pt x="4400" y="270"/>
                    <a:pt x="4337" y="258"/>
                    <a:pt x="4272" y="258"/>
                  </a:cubicBezTo>
                  <a:cubicBezTo>
                    <a:pt x="4104" y="258"/>
                    <a:pt x="3921" y="337"/>
                    <a:pt x="3750" y="349"/>
                  </a:cubicBezTo>
                  <a:cubicBezTo>
                    <a:pt x="3731" y="350"/>
                    <a:pt x="3711" y="351"/>
                    <a:pt x="3692" y="351"/>
                  </a:cubicBezTo>
                  <a:cubicBezTo>
                    <a:pt x="3432" y="351"/>
                    <a:pt x="3107" y="243"/>
                    <a:pt x="2988" y="0"/>
                  </a:cubicBezTo>
                  <a:close/>
                </a:path>
              </a:pathLst>
            </a:custGeom>
            <a:solidFill>
              <a:srgbClr val="DB6B34">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 name="Google Shape;232;p17"/>
          <p:cNvSpPr/>
          <p:nvPr/>
        </p:nvSpPr>
        <p:spPr>
          <a:xfrm rot="-962164">
            <a:off x="119092" y="3179355"/>
            <a:ext cx="641621" cy="410698"/>
          </a:xfrm>
          <a:custGeom>
            <a:avLst/>
            <a:gdLst/>
            <a:ahLst/>
            <a:cxnLst/>
            <a:rect l="l" t="t" r="r" b="b"/>
            <a:pathLst>
              <a:path w="30169" h="19311" extrusionOk="0">
                <a:moveTo>
                  <a:pt x="305" y="0"/>
                </a:moveTo>
                <a:lnTo>
                  <a:pt x="1" y="19311"/>
                </a:lnTo>
                <a:lnTo>
                  <a:pt x="30169" y="18927"/>
                </a:lnTo>
                <a:lnTo>
                  <a:pt x="30169" y="242"/>
                </a:lnTo>
                <a:lnTo>
                  <a:pt x="305" y="0"/>
                </a:lnTo>
                <a:close/>
              </a:path>
            </a:pathLst>
          </a:custGeom>
          <a:solidFill>
            <a:srgbClr val="B0CEBB">
              <a:alpha val="8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 name="Google Shape;233;p17"/>
          <p:cNvGrpSpPr/>
          <p:nvPr/>
        </p:nvGrpSpPr>
        <p:grpSpPr>
          <a:xfrm>
            <a:off x="7978806" y="3253477"/>
            <a:ext cx="1832043" cy="2382907"/>
            <a:chOff x="8091594" y="2879289"/>
            <a:chExt cx="1832043" cy="2382907"/>
          </a:xfrm>
        </p:grpSpPr>
        <p:grpSp>
          <p:nvGrpSpPr>
            <p:cNvPr id="234" name="Google Shape;234;p17"/>
            <p:cNvGrpSpPr/>
            <p:nvPr/>
          </p:nvGrpSpPr>
          <p:grpSpPr>
            <a:xfrm rot="768881">
              <a:off x="8282729" y="3238601"/>
              <a:ext cx="1449773" cy="1886308"/>
              <a:chOff x="-821925" y="2962218"/>
              <a:chExt cx="1449762" cy="1886294"/>
            </a:xfrm>
          </p:grpSpPr>
          <p:sp>
            <p:nvSpPr>
              <p:cNvPr id="235" name="Google Shape;235;p17"/>
              <p:cNvSpPr/>
              <p:nvPr/>
            </p:nvSpPr>
            <p:spPr>
              <a:xfrm rot="-163671">
                <a:off x="-779308" y="2993655"/>
                <a:ext cx="1364528" cy="1823420"/>
              </a:xfrm>
              <a:custGeom>
                <a:avLst/>
                <a:gdLst/>
                <a:ahLst/>
                <a:cxnLst/>
                <a:rect l="l" t="t" r="r" b="b"/>
                <a:pathLst>
                  <a:path w="61555" h="82256" extrusionOk="0">
                    <a:moveTo>
                      <a:pt x="2610" y="0"/>
                    </a:moveTo>
                    <a:lnTo>
                      <a:pt x="0" y="80618"/>
                    </a:lnTo>
                    <a:lnTo>
                      <a:pt x="59323" y="82256"/>
                    </a:lnTo>
                    <a:lnTo>
                      <a:pt x="61554" y="1628"/>
                    </a:lnTo>
                    <a:lnTo>
                      <a:pt x="26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7"/>
              <p:cNvSpPr/>
              <p:nvPr/>
            </p:nvSpPr>
            <p:spPr>
              <a:xfrm rot="-163671">
                <a:off x="-728789" y="3044151"/>
                <a:ext cx="1263377" cy="1722402"/>
              </a:xfrm>
              <a:custGeom>
                <a:avLst/>
                <a:gdLst/>
                <a:ahLst/>
                <a:cxnLst/>
                <a:rect l="l" t="t" r="r" b="b"/>
                <a:pathLst>
                  <a:path w="56992" h="77699" extrusionOk="0">
                    <a:moveTo>
                      <a:pt x="2489" y="1"/>
                    </a:moveTo>
                    <a:lnTo>
                      <a:pt x="0" y="76182"/>
                    </a:lnTo>
                    <a:lnTo>
                      <a:pt x="54891" y="77699"/>
                    </a:lnTo>
                    <a:lnTo>
                      <a:pt x="56992" y="1508"/>
                    </a:lnTo>
                    <a:lnTo>
                      <a:pt x="2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7"/>
              <p:cNvSpPr/>
              <p:nvPr/>
            </p:nvSpPr>
            <p:spPr>
              <a:xfrm rot="-24066">
                <a:off x="-545328" y="3696855"/>
                <a:ext cx="876684" cy="10749"/>
              </a:xfrm>
              <a:custGeom>
                <a:avLst/>
                <a:gdLst/>
                <a:ahLst/>
                <a:cxnLst/>
                <a:rect l="l" t="t" r="r" b="b"/>
                <a:pathLst>
                  <a:path w="35070" h="430" extrusionOk="0">
                    <a:moveTo>
                      <a:pt x="1" y="1"/>
                    </a:moveTo>
                    <a:lnTo>
                      <a:pt x="1" y="294"/>
                    </a:lnTo>
                    <a:lnTo>
                      <a:pt x="35065" y="430"/>
                    </a:lnTo>
                    <a:lnTo>
                      <a:pt x="35069" y="136"/>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7"/>
              <p:cNvSpPr/>
              <p:nvPr/>
            </p:nvSpPr>
            <p:spPr>
              <a:xfrm rot="-24066">
                <a:off x="-542951" y="3957370"/>
                <a:ext cx="876559" cy="10749"/>
              </a:xfrm>
              <a:custGeom>
                <a:avLst/>
                <a:gdLst/>
                <a:ahLst/>
                <a:cxnLst/>
                <a:rect l="l" t="t" r="r" b="b"/>
                <a:pathLst>
                  <a:path w="35065" h="430" extrusionOk="0">
                    <a:moveTo>
                      <a:pt x="1" y="1"/>
                    </a:moveTo>
                    <a:lnTo>
                      <a:pt x="1" y="294"/>
                    </a:lnTo>
                    <a:lnTo>
                      <a:pt x="35065" y="430"/>
                    </a:lnTo>
                    <a:lnTo>
                      <a:pt x="35065" y="132"/>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7"/>
              <p:cNvSpPr/>
              <p:nvPr/>
            </p:nvSpPr>
            <p:spPr>
              <a:xfrm rot="-24066">
                <a:off x="-547178" y="3433036"/>
                <a:ext cx="876684" cy="10774"/>
              </a:xfrm>
              <a:custGeom>
                <a:avLst/>
                <a:gdLst/>
                <a:ahLst/>
                <a:cxnLst/>
                <a:rect l="l" t="t" r="r" b="b"/>
                <a:pathLst>
                  <a:path w="35070" h="431" extrusionOk="0">
                    <a:moveTo>
                      <a:pt x="1" y="1"/>
                    </a:moveTo>
                    <a:lnTo>
                      <a:pt x="1" y="294"/>
                    </a:lnTo>
                    <a:lnTo>
                      <a:pt x="35065" y="430"/>
                    </a:lnTo>
                    <a:lnTo>
                      <a:pt x="35069" y="137"/>
                    </a:ln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7"/>
              <p:cNvSpPr/>
              <p:nvPr/>
            </p:nvSpPr>
            <p:spPr>
              <a:xfrm rot="-24066">
                <a:off x="-540675" y="4217785"/>
                <a:ext cx="876659" cy="10749"/>
              </a:xfrm>
              <a:custGeom>
                <a:avLst/>
                <a:gdLst/>
                <a:ahLst/>
                <a:cxnLst/>
                <a:rect l="l" t="t" r="r" b="b"/>
                <a:pathLst>
                  <a:path w="35069" h="430" extrusionOk="0">
                    <a:moveTo>
                      <a:pt x="5" y="1"/>
                    </a:moveTo>
                    <a:lnTo>
                      <a:pt x="0" y="294"/>
                    </a:lnTo>
                    <a:lnTo>
                      <a:pt x="35069" y="430"/>
                    </a:lnTo>
                    <a:lnTo>
                      <a:pt x="35069" y="136"/>
                    </a:lnTo>
                    <a:lnTo>
                      <a:pt x="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7"/>
              <p:cNvSpPr/>
              <p:nvPr/>
            </p:nvSpPr>
            <p:spPr>
              <a:xfrm rot="-24066">
                <a:off x="-538298" y="4478300"/>
                <a:ext cx="876659" cy="10749"/>
              </a:xfrm>
              <a:custGeom>
                <a:avLst/>
                <a:gdLst/>
                <a:ahLst/>
                <a:cxnLst/>
                <a:rect l="l" t="t" r="r" b="b"/>
                <a:pathLst>
                  <a:path w="35069" h="430" extrusionOk="0">
                    <a:moveTo>
                      <a:pt x="0" y="1"/>
                    </a:moveTo>
                    <a:lnTo>
                      <a:pt x="0" y="294"/>
                    </a:lnTo>
                    <a:lnTo>
                      <a:pt x="35069" y="430"/>
                    </a:lnTo>
                    <a:lnTo>
                      <a:pt x="35069" y="13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2" name="Google Shape;242;p17"/>
            <p:cNvSpPr/>
            <p:nvPr/>
          </p:nvSpPr>
          <p:spPr>
            <a:xfrm rot="-6089491">
              <a:off x="8552528" y="2817380"/>
              <a:ext cx="565855" cy="847089"/>
            </a:xfrm>
            <a:custGeom>
              <a:avLst/>
              <a:gdLst/>
              <a:ahLst/>
              <a:cxnLst/>
              <a:rect l="l" t="t" r="r" b="b"/>
              <a:pathLst>
                <a:path w="7849" h="11750" extrusionOk="0">
                  <a:moveTo>
                    <a:pt x="2988" y="0"/>
                  </a:moveTo>
                  <a:lnTo>
                    <a:pt x="0" y="10348"/>
                  </a:lnTo>
                  <a:cubicBezTo>
                    <a:pt x="34" y="10469"/>
                    <a:pt x="127" y="10517"/>
                    <a:pt x="234" y="10517"/>
                  </a:cubicBezTo>
                  <a:cubicBezTo>
                    <a:pt x="256" y="10517"/>
                    <a:pt x="279" y="10515"/>
                    <a:pt x="302" y="10511"/>
                  </a:cubicBezTo>
                  <a:cubicBezTo>
                    <a:pt x="388" y="10500"/>
                    <a:pt x="476" y="10477"/>
                    <a:pt x="560" y="10477"/>
                  </a:cubicBezTo>
                  <a:cubicBezTo>
                    <a:pt x="607" y="10477"/>
                    <a:pt x="654" y="10484"/>
                    <a:pt x="698" y="10505"/>
                  </a:cubicBezTo>
                  <a:cubicBezTo>
                    <a:pt x="860" y="10581"/>
                    <a:pt x="913" y="10837"/>
                    <a:pt x="1070" y="10924"/>
                  </a:cubicBezTo>
                  <a:cubicBezTo>
                    <a:pt x="1112" y="10947"/>
                    <a:pt x="1156" y="10956"/>
                    <a:pt x="1202" y="10956"/>
                  </a:cubicBezTo>
                  <a:cubicBezTo>
                    <a:pt x="1394" y="10956"/>
                    <a:pt x="1615" y="10794"/>
                    <a:pt x="1811" y="10794"/>
                  </a:cubicBezTo>
                  <a:cubicBezTo>
                    <a:pt x="1842" y="10794"/>
                    <a:pt x="1872" y="10798"/>
                    <a:pt x="1901" y="10807"/>
                  </a:cubicBezTo>
                  <a:cubicBezTo>
                    <a:pt x="2116" y="10877"/>
                    <a:pt x="2203" y="11180"/>
                    <a:pt x="2413" y="11261"/>
                  </a:cubicBezTo>
                  <a:cubicBezTo>
                    <a:pt x="2452" y="11277"/>
                    <a:pt x="2493" y="11283"/>
                    <a:pt x="2535" y="11283"/>
                  </a:cubicBezTo>
                  <a:cubicBezTo>
                    <a:pt x="2718" y="11283"/>
                    <a:pt x="2921" y="11163"/>
                    <a:pt x="3104" y="11163"/>
                  </a:cubicBezTo>
                  <a:cubicBezTo>
                    <a:pt x="3146" y="11163"/>
                    <a:pt x="3187" y="11170"/>
                    <a:pt x="3226" y="11185"/>
                  </a:cubicBezTo>
                  <a:cubicBezTo>
                    <a:pt x="3453" y="11278"/>
                    <a:pt x="3535" y="11650"/>
                    <a:pt x="3773" y="11709"/>
                  </a:cubicBezTo>
                  <a:cubicBezTo>
                    <a:pt x="3796" y="11714"/>
                    <a:pt x="3819" y="11716"/>
                    <a:pt x="3842" y="11716"/>
                  </a:cubicBezTo>
                  <a:cubicBezTo>
                    <a:pt x="3949" y="11716"/>
                    <a:pt x="4057" y="11670"/>
                    <a:pt x="4162" y="11650"/>
                  </a:cubicBezTo>
                  <a:cubicBezTo>
                    <a:pt x="4210" y="11642"/>
                    <a:pt x="4265" y="11633"/>
                    <a:pt x="4318" y="11633"/>
                  </a:cubicBezTo>
                  <a:cubicBezTo>
                    <a:pt x="4407" y="11633"/>
                    <a:pt x="4487" y="11658"/>
                    <a:pt x="4505" y="11749"/>
                  </a:cubicBezTo>
                  <a:lnTo>
                    <a:pt x="7848" y="1285"/>
                  </a:lnTo>
                  <a:cubicBezTo>
                    <a:pt x="7787" y="1148"/>
                    <a:pt x="7670" y="1115"/>
                    <a:pt x="7533" y="1115"/>
                  </a:cubicBezTo>
                  <a:cubicBezTo>
                    <a:pt x="7407" y="1115"/>
                    <a:pt x="7263" y="1144"/>
                    <a:pt x="7131" y="1144"/>
                  </a:cubicBezTo>
                  <a:cubicBezTo>
                    <a:pt x="7024" y="1144"/>
                    <a:pt x="6925" y="1125"/>
                    <a:pt x="6848" y="1058"/>
                  </a:cubicBezTo>
                  <a:cubicBezTo>
                    <a:pt x="6761" y="977"/>
                    <a:pt x="6703" y="849"/>
                    <a:pt x="6604" y="797"/>
                  </a:cubicBezTo>
                  <a:cubicBezTo>
                    <a:pt x="6572" y="781"/>
                    <a:pt x="6540" y="775"/>
                    <a:pt x="6506" y="775"/>
                  </a:cubicBezTo>
                  <a:cubicBezTo>
                    <a:pt x="6326" y="775"/>
                    <a:pt x="6119" y="959"/>
                    <a:pt x="5933" y="959"/>
                  </a:cubicBezTo>
                  <a:cubicBezTo>
                    <a:pt x="5916" y="959"/>
                    <a:pt x="5900" y="957"/>
                    <a:pt x="5883" y="954"/>
                  </a:cubicBezTo>
                  <a:cubicBezTo>
                    <a:pt x="5647" y="903"/>
                    <a:pt x="5516" y="512"/>
                    <a:pt x="5304" y="512"/>
                  </a:cubicBezTo>
                  <a:cubicBezTo>
                    <a:pt x="5276" y="512"/>
                    <a:pt x="5246" y="519"/>
                    <a:pt x="5215" y="535"/>
                  </a:cubicBezTo>
                  <a:cubicBezTo>
                    <a:pt x="5151" y="570"/>
                    <a:pt x="5098" y="634"/>
                    <a:pt x="5034" y="663"/>
                  </a:cubicBezTo>
                  <a:cubicBezTo>
                    <a:pt x="5003" y="679"/>
                    <a:pt x="4973" y="686"/>
                    <a:pt x="4944" y="686"/>
                  </a:cubicBezTo>
                  <a:cubicBezTo>
                    <a:pt x="4763" y="686"/>
                    <a:pt x="4635" y="403"/>
                    <a:pt x="4459" y="303"/>
                  </a:cubicBezTo>
                  <a:cubicBezTo>
                    <a:pt x="4400" y="270"/>
                    <a:pt x="4337" y="258"/>
                    <a:pt x="4272" y="258"/>
                  </a:cubicBezTo>
                  <a:cubicBezTo>
                    <a:pt x="4104" y="258"/>
                    <a:pt x="3921" y="337"/>
                    <a:pt x="3750" y="349"/>
                  </a:cubicBezTo>
                  <a:cubicBezTo>
                    <a:pt x="3731" y="350"/>
                    <a:pt x="3711" y="351"/>
                    <a:pt x="3692" y="351"/>
                  </a:cubicBezTo>
                  <a:cubicBezTo>
                    <a:pt x="3432" y="351"/>
                    <a:pt x="3107" y="243"/>
                    <a:pt x="2988" y="0"/>
                  </a:cubicBezTo>
                  <a:close/>
                </a:path>
              </a:pathLst>
            </a:custGeom>
            <a:solidFill>
              <a:srgbClr val="B0CEBB">
                <a:alpha val="8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3" name="Google Shape;243;p17"/>
          <p:cNvSpPr/>
          <p:nvPr/>
        </p:nvSpPr>
        <p:spPr>
          <a:xfrm rot="-418819">
            <a:off x="221401" y="679101"/>
            <a:ext cx="209461" cy="326334"/>
          </a:xfrm>
          <a:custGeom>
            <a:avLst/>
            <a:gdLst/>
            <a:ahLst/>
            <a:cxnLst/>
            <a:rect l="l" t="t" r="r" b="b"/>
            <a:pathLst>
              <a:path w="8979" h="13989" extrusionOk="0">
                <a:moveTo>
                  <a:pt x="5295" y="0"/>
                </a:moveTo>
                <a:cubicBezTo>
                  <a:pt x="4923" y="0"/>
                  <a:pt x="4515" y="116"/>
                  <a:pt x="4069" y="382"/>
                </a:cubicBezTo>
                <a:cubicBezTo>
                  <a:pt x="3471" y="739"/>
                  <a:pt x="3004" y="1285"/>
                  <a:pt x="2573" y="1831"/>
                </a:cubicBezTo>
                <a:cubicBezTo>
                  <a:pt x="2043" y="2503"/>
                  <a:pt x="1544" y="3196"/>
                  <a:pt x="1077" y="3916"/>
                </a:cubicBezTo>
                <a:cubicBezTo>
                  <a:pt x="693" y="4504"/>
                  <a:pt x="326" y="5118"/>
                  <a:pt x="158" y="5800"/>
                </a:cubicBezTo>
                <a:cubicBezTo>
                  <a:pt x="0" y="6430"/>
                  <a:pt x="16" y="7092"/>
                  <a:pt x="79" y="7738"/>
                </a:cubicBezTo>
                <a:cubicBezTo>
                  <a:pt x="168" y="8672"/>
                  <a:pt x="357" y="9596"/>
                  <a:pt x="636" y="10494"/>
                </a:cubicBezTo>
                <a:cubicBezTo>
                  <a:pt x="1113" y="12022"/>
                  <a:pt x="2059" y="13623"/>
                  <a:pt x="3628" y="13938"/>
                </a:cubicBezTo>
                <a:cubicBezTo>
                  <a:pt x="3802" y="13972"/>
                  <a:pt x="3977" y="13989"/>
                  <a:pt x="4151" y="13989"/>
                </a:cubicBezTo>
                <a:cubicBezTo>
                  <a:pt x="5180" y="13989"/>
                  <a:pt x="6188" y="13423"/>
                  <a:pt x="6920" y="12673"/>
                </a:cubicBezTo>
                <a:cubicBezTo>
                  <a:pt x="7991" y="11565"/>
                  <a:pt x="8600" y="10058"/>
                  <a:pt x="8789" y="8531"/>
                </a:cubicBezTo>
                <a:cubicBezTo>
                  <a:pt x="8978" y="6998"/>
                  <a:pt x="8768" y="5438"/>
                  <a:pt x="8359" y="3952"/>
                </a:cubicBezTo>
                <a:cubicBezTo>
                  <a:pt x="7933" y="2394"/>
                  <a:pt x="6985" y="0"/>
                  <a:pt x="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7"/>
          <p:cNvSpPr/>
          <p:nvPr/>
        </p:nvSpPr>
        <p:spPr>
          <a:xfrm rot="5058647">
            <a:off x="485344" y="77229"/>
            <a:ext cx="151372" cy="208220"/>
          </a:xfrm>
          <a:custGeom>
            <a:avLst/>
            <a:gdLst/>
            <a:ahLst/>
            <a:cxnLst/>
            <a:rect l="l" t="t" r="r" b="b"/>
            <a:pathLst>
              <a:path w="6489" h="8926" extrusionOk="0">
                <a:moveTo>
                  <a:pt x="4858" y="1"/>
                </a:moveTo>
                <a:cubicBezTo>
                  <a:pt x="4726" y="1"/>
                  <a:pt x="4584" y="16"/>
                  <a:pt x="4431" y="49"/>
                </a:cubicBezTo>
                <a:cubicBezTo>
                  <a:pt x="3969" y="149"/>
                  <a:pt x="3549" y="396"/>
                  <a:pt x="3150" y="653"/>
                </a:cubicBezTo>
                <a:cubicBezTo>
                  <a:pt x="2667" y="973"/>
                  <a:pt x="2195" y="1309"/>
                  <a:pt x="1738" y="1671"/>
                </a:cubicBezTo>
                <a:cubicBezTo>
                  <a:pt x="1365" y="1965"/>
                  <a:pt x="998" y="2280"/>
                  <a:pt x="740" y="2679"/>
                </a:cubicBezTo>
                <a:cubicBezTo>
                  <a:pt x="499" y="3052"/>
                  <a:pt x="368" y="3483"/>
                  <a:pt x="268" y="3913"/>
                </a:cubicBezTo>
                <a:cubicBezTo>
                  <a:pt x="121" y="4533"/>
                  <a:pt x="42" y="5168"/>
                  <a:pt x="26" y="5809"/>
                </a:cubicBezTo>
                <a:cubicBezTo>
                  <a:pt x="0" y="6890"/>
                  <a:pt x="263" y="8129"/>
                  <a:pt x="1202" y="8670"/>
                </a:cubicBezTo>
                <a:cubicBezTo>
                  <a:pt x="1514" y="8848"/>
                  <a:pt x="1863" y="8925"/>
                  <a:pt x="2218" y="8925"/>
                </a:cubicBezTo>
                <a:cubicBezTo>
                  <a:pt x="2690" y="8925"/>
                  <a:pt x="3174" y="8789"/>
                  <a:pt x="3597" y="8570"/>
                </a:cubicBezTo>
                <a:cubicBezTo>
                  <a:pt x="4526" y="8092"/>
                  <a:pt x="5245" y="7258"/>
                  <a:pt x="5702" y="6313"/>
                </a:cubicBezTo>
                <a:cubicBezTo>
                  <a:pt x="6153" y="5368"/>
                  <a:pt x="6358" y="4323"/>
                  <a:pt x="6416" y="3278"/>
                </a:cubicBezTo>
                <a:cubicBezTo>
                  <a:pt x="6488" y="2046"/>
                  <a:pt x="6370" y="1"/>
                  <a:pt x="4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7"/>
          <p:cNvSpPr/>
          <p:nvPr/>
        </p:nvSpPr>
        <p:spPr>
          <a:xfrm rot="9424519">
            <a:off x="111024" y="219874"/>
            <a:ext cx="209407" cy="222228"/>
          </a:xfrm>
          <a:custGeom>
            <a:avLst/>
            <a:gdLst/>
            <a:ahLst/>
            <a:cxnLst/>
            <a:rect l="l" t="t" r="r" b="b"/>
            <a:pathLst>
              <a:path w="6380" h="6769" extrusionOk="0">
                <a:moveTo>
                  <a:pt x="4778" y="1"/>
                </a:moveTo>
                <a:cubicBezTo>
                  <a:pt x="4389" y="1"/>
                  <a:pt x="4006" y="122"/>
                  <a:pt x="3644" y="258"/>
                </a:cubicBezTo>
                <a:cubicBezTo>
                  <a:pt x="3198" y="426"/>
                  <a:pt x="2757" y="615"/>
                  <a:pt x="2331" y="820"/>
                </a:cubicBezTo>
                <a:cubicBezTo>
                  <a:pt x="1979" y="993"/>
                  <a:pt x="1628" y="1177"/>
                  <a:pt x="1349" y="1455"/>
                </a:cubicBezTo>
                <a:cubicBezTo>
                  <a:pt x="1092" y="1707"/>
                  <a:pt x="908" y="2027"/>
                  <a:pt x="751" y="2358"/>
                </a:cubicBezTo>
                <a:cubicBezTo>
                  <a:pt x="525" y="2825"/>
                  <a:pt x="352" y="3319"/>
                  <a:pt x="226" y="3828"/>
                </a:cubicBezTo>
                <a:cubicBezTo>
                  <a:pt x="11" y="4695"/>
                  <a:pt x="0" y="5734"/>
                  <a:pt x="656" y="6333"/>
                </a:cubicBezTo>
                <a:cubicBezTo>
                  <a:pt x="992" y="6641"/>
                  <a:pt x="1447" y="6769"/>
                  <a:pt x="1908" y="6769"/>
                </a:cubicBezTo>
                <a:cubicBezTo>
                  <a:pt x="2138" y="6769"/>
                  <a:pt x="2370" y="6737"/>
                  <a:pt x="2589" y="6679"/>
                </a:cubicBezTo>
                <a:cubicBezTo>
                  <a:pt x="3423" y="6464"/>
                  <a:pt x="4148" y="5923"/>
                  <a:pt x="4678" y="5246"/>
                </a:cubicBezTo>
                <a:cubicBezTo>
                  <a:pt x="5208" y="4569"/>
                  <a:pt x="5560" y="3765"/>
                  <a:pt x="5796" y="2941"/>
                </a:cubicBezTo>
                <a:cubicBezTo>
                  <a:pt x="6090" y="1880"/>
                  <a:pt x="6379" y="11"/>
                  <a:pt x="4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7"/>
          <p:cNvSpPr/>
          <p:nvPr/>
        </p:nvSpPr>
        <p:spPr>
          <a:xfrm>
            <a:off x="7736195" y="172486"/>
            <a:ext cx="1275643" cy="257988"/>
          </a:xfrm>
          <a:custGeom>
            <a:avLst/>
            <a:gdLst/>
            <a:ahLst/>
            <a:cxnLst/>
            <a:rect l="l" t="t" r="r" b="b"/>
            <a:pathLst>
              <a:path w="27754" h="5613" extrusionOk="0">
                <a:moveTo>
                  <a:pt x="12191" y="0"/>
                </a:moveTo>
                <a:lnTo>
                  <a:pt x="8254" y="4505"/>
                </a:lnTo>
                <a:cubicBezTo>
                  <a:pt x="6915" y="3245"/>
                  <a:pt x="5681" y="1875"/>
                  <a:pt x="4563" y="415"/>
                </a:cubicBezTo>
                <a:lnTo>
                  <a:pt x="4458" y="279"/>
                </a:lnTo>
                <a:lnTo>
                  <a:pt x="0" y="5424"/>
                </a:lnTo>
                <a:lnTo>
                  <a:pt x="216" y="5613"/>
                </a:lnTo>
                <a:lnTo>
                  <a:pt x="4442" y="730"/>
                </a:lnTo>
                <a:cubicBezTo>
                  <a:pt x="5571" y="2190"/>
                  <a:pt x="6815" y="3555"/>
                  <a:pt x="8170" y="4815"/>
                </a:cubicBezTo>
                <a:lnTo>
                  <a:pt x="8275" y="4915"/>
                </a:lnTo>
                <a:lnTo>
                  <a:pt x="12176" y="452"/>
                </a:lnTo>
                <a:cubicBezTo>
                  <a:pt x="13037" y="1555"/>
                  <a:pt x="14565" y="3445"/>
                  <a:pt x="15888" y="4673"/>
                </a:cubicBezTo>
                <a:lnTo>
                  <a:pt x="15987" y="4768"/>
                </a:lnTo>
                <a:lnTo>
                  <a:pt x="16087" y="4668"/>
                </a:lnTo>
                <a:cubicBezTo>
                  <a:pt x="16686" y="4069"/>
                  <a:pt x="17442" y="3334"/>
                  <a:pt x="18198" y="2599"/>
                </a:cubicBezTo>
                <a:cubicBezTo>
                  <a:pt x="18912" y="1896"/>
                  <a:pt x="19631" y="1198"/>
                  <a:pt x="20214" y="615"/>
                </a:cubicBezTo>
                <a:cubicBezTo>
                  <a:pt x="20881" y="1229"/>
                  <a:pt x="21416" y="1838"/>
                  <a:pt x="21931" y="2426"/>
                </a:cubicBezTo>
                <a:cubicBezTo>
                  <a:pt x="22676" y="3271"/>
                  <a:pt x="23375" y="4069"/>
                  <a:pt x="24409" y="4846"/>
                </a:cubicBezTo>
                <a:lnTo>
                  <a:pt x="24524" y="4936"/>
                </a:lnTo>
                <a:lnTo>
                  <a:pt x="24608" y="4820"/>
                </a:lnTo>
                <a:cubicBezTo>
                  <a:pt x="25128" y="4132"/>
                  <a:pt x="25674" y="3403"/>
                  <a:pt x="26220" y="2673"/>
                </a:cubicBezTo>
                <a:cubicBezTo>
                  <a:pt x="26740" y="1980"/>
                  <a:pt x="27260" y="1287"/>
                  <a:pt x="27753" y="631"/>
                </a:cubicBezTo>
                <a:lnTo>
                  <a:pt x="27522" y="457"/>
                </a:lnTo>
                <a:cubicBezTo>
                  <a:pt x="27029" y="1114"/>
                  <a:pt x="26509" y="1812"/>
                  <a:pt x="25994" y="2500"/>
                </a:cubicBezTo>
                <a:cubicBezTo>
                  <a:pt x="25475" y="3193"/>
                  <a:pt x="24960" y="3880"/>
                  <a:pt x="24467" y="4537"/>
                </a:cubicBezTo>
                <a:cubicBezTo>
                  <a:pt x="23516" y="3796"/>
                  <a:pt x="22849" y="3040"/>
                  <a:pt x="22146" y="2237"/>
                </a:cubicBezTo>
                <a:cubicBezTo>
                  <a:pt x="21600" y="1612"/>
                  <a:pt x="21028" y="967"/>
                  <a:pt x="20303" y="310"/>
                </a:cubicBezTo>
                <a:lnTo>
                  <a:pt x="20203" y="221"/>
                </a:lnTo>
                <a:lnTo>
                  <a:pt x="20109" y="316"/>
                </a:lnTo>
                <a:cubicBezTo>
                  <a:pt x="19505" y="914"/>
                  <a:pt x="18754" y="1654"/>
                  <a:pt x="17998" y="2389"/>
                </a:cubicBezTo>
                <a:cubicBezTo>
                  <a:pt x="17279" y="3088"/>
                  <a:pt x="16565" y="3786"/>
                  <a:pt x="15982" y="4369"/>
                </a:cubicBezTo>
                <a:cubicBezTo>
                  <a:pt x="14643" y="3098"/>
                  <a:pt x="13105" y="1187"/>
                  <a:pt x="12296" y="137"/>
                </a:cubicBezTo>
                <a:lnTo>
                  <a:pt x="1219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7"/>
          <p:cNvSpPr/>
          <p:nvPr/>
        </p:nvSpPr>
        <p:spPr>
          <a:xfrm>
            <a:off x="1135176" y="4780423"/>
            <a:ext cx="542495" cy="206601"/>
          </a:xfrm>
          <a:custGeom>
            <a:avLst/>
            <a:gdLst/>
            <a:ahLst/>
            <a:cxnLst/>
            <a:rect l="l" t="t" r="r" b="b"/>
            <a:pathLst>
              <a:path w="11803" h="4495" extrusionOk="0">
                <a:moveTo>
                  <a:pt x="3991" y="0"/>
                </a:moveTo>
                <a:lnTo>
                  <a:pt x="0" y="4300"/>
                </a:lnTo>
                <a:lnTo>
                  <a:pt x="210" y="4494"/>
                </a:lnTo>
                <a:lnTo>
                  <a:pt x="4012" y="405"/>
                </a:lnTo>
                <a:lnTo>
                  <a:pt x="8254" y="4216"/>
                </a:lnTo>
                <a:lnTo>
                  <a:pt x="11803" y="594"/>
                </a:lnTo>
                <a:lnTo>
                  <a:pt x="11598" y="394"/>
                </a:lnTo>
                <a:lnTo>
                  <a:pt x="8243" y="3822"/>
                </a:lnTo>
                <a:lnTo>
                  <a:pt x="399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267"/>
        <p:cNvGrpSpPr/>
        <p:nvPr/>
      </p:nvGrpSpPr>
      <p:grpSpPr>
        <a:xfrm>
          <a:off x="0" y="0"/>
          <a:ext cx="0" cy="0"/>
          <a:chOff x="0" y="0"/>
          <a:chExt cx="0" cy="0"/>
        </a:xfrm>
      </p:grpSpPr>
      <p:sp>
        <p:nvSpPr>
          <p:cNvPr id="268" name="Google Shape;268;p19"/>
          <p:cNvSpPr txBox="1">
            <a:spLocks noGrp="1"/>
          </p:cNvSpPr>
          <p:nvPr>
            <p:ph type="title"/>
          </p:nvPr>
        </p:nvSpPr>
        <p:spPr>
          <a:xfrm>
            <a:off x="4453525" y="929475"/>
            <a:ext cx="3519600" cy="1766700"/>
          </a:xfrm>
          <a:prstGeom prst="rect">
            <a:avLst/>
          </a:prstGeom>
        </p:spPr>
        <p:txBody>
          <a:bodyPr spcFirstLastPara="1" wrap="square" lIns="91425" tIns="91425" rIns="91425" bIns="91425" anchor="b" anchorCtr="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69" name="Google Shape;269;p19"/>
          <p:cNvSpPr txBox="1">
            <a:spLocks noGrp="1"/>
          </p:cNvSpPr>
          <p:nvPr>
            <p:ph type="subTitle" idx="1"/>
          </p:nvPr>
        </p:nvSpPr>
        <p:spPr>
          <a:xfrm>
            <a:off x="4453525" y="3097725"/>
            <a:ext cx="3519600" cy="1116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0" name="Google Shape;270;p19"/>
          <p:cNvSpPr>
            <a:spLocks noGrp="1"/>
          </p:cNvSpPr>
          <p:nvPr>
            <p:ph type="pic" idx="2"/>
          </p:nvPr>
        </p:nvSpPr>
        <p:spPr>
          <a:xfrm>
            <a:off x="1170884" y="680575"/>
            <a:ext cx="2433900" cy="3782400"/>
          </a:xfrm>
          <a:prstGeom prst="rect">
            <a:avLst/>
          </a:prstGeom>
          <a:noFill/>
          <a:ln w="76200" cap="flat" cmpd="sng">
            <a:solidFill>
              <a:schemeClr val="accent3"/>
            </a:solidFill>
            <a:prstDash val="solid"/>
            <a:miter lim="8000"/>
            <a:headEnd type="none" w="sm" len="sm"/>
            <a:tailEnd type="none" w="sm" len="sm"/>
          </a:ln>
        </p:spPr>
      </p:sp>
      <p:sp>
        <p:nvSpPr>
          <p:cNvPr id="271" name="Google Shape;271;p19"/>
          <p:cNvSpPr/>
          <p:nvPr/>
        </p:nvSpPr>
        <p:spPr>
          <a:xfrm rot="-3668729">
            <a:off x="8851206" y="4783997"/>
            <a:ext cx="145287" cy="199851"/>
          </a:xfrm>
          <a:custGeom>
            <a:avLst/>
            <a:gdLst/>
            <a:ahLst/>
            <a:cxnLst/>
            <a:rect l="l" t="t" r="r" b="b"/>
            <a:pathLst>
              <a:path w="6489" h="8926" extrusionOk="0">
                <a:moveTo>
                  <a:pt x="4857" y="1"/>
                </a:moveTo>
                <a:cubicBezTo>
                  <a:pt x="4726" y="1"/>
                  <a:pt x="4584" y="16"/>
                  <a:pt x="4431" y="49"/>
                </a:cubicBezTo>
                <a:cubicBezTo>
                  <a:pt x="3964" y="149"/>
                  <a:pt x="3549" y="401"/>
                  <a:pt x="3150" y="658"/>
                </a:cubicBezTo>
                <a:cubicBezTo>
                  <a:pt x="2662" y="973"/>
                  <a:pt x="2190" y="1314"/>
                  <a:pt x="1738" y="1671"/>
                </a:cubicBezTo>
                <a:cubicBezTo>
                  <a:pt x="1360" y="1965"/>
                  <a:pt x="993" y="2285"/>
                  <a:pt x="735" y="2684"/>
                </a:cubicBezTo>
                <a:cubicBezTo>
                  <a:pt x="499" y="3057"/>
                  <a:pt x="363" y="3482"/>
                  <a:pt x="263" y="3913"/>
                </a:cubicBezTo>
                <a:cubicBezTo>
                  <a:pt x="121" y="4538"/>
                  <a:pt x="37" y="5173"/>
                  <a:pt x="27" y="5808"/>
                </a:cubicBezTo>
                <a:cubicBezTo>
                  <a:pt x="0" y="6895"/>
                  <a:pt x="263" y="8129"/>
                  <a:pt x="1203" y="8670"/>
                </a:cubicBezTo>
                <a:cubicBezTo>
                  <a:pt x="1512" y="8848"/>
                  <a:pt x="1861" y="8926"/>
                  <a:pt x="2217" y="8926"/>
                </a:cubicBezTo>
                <a:cubicBezTo>
                  <a:pt x="2687" y="8926"/>
                  <a:pt x="3170" y="8790"/>
                  <a:pt x="3591" y="8575"/>
                </a:cubicBezTo>
                <a:cubicBezTo>
                  <a:pt x="4526" y="8097"/>
                  <a:pt x="5245" y="7263"/>
                  <a:pt x="5697" y="6318"/>
                </a:cubicBezTo>
                <a:cubicBezTo>
                  <a:pt x="6154" y="5373"/>
                  <a:pt x="6353" y="4322"/>
                  <a:pt x="6416" y="3278"/>
                </a:cubicBezTo>
                <a:cubicBezTo>
                  <a:pt x="6489" y="2046"/>
                  <a:pt x="6365" y="1"/>
                  <a:pt x="4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rot="503059">
            <a:off x="8839285" y="4469172"/>
            <a:ext cx="111601" cy="172730"/>
          </a:xfrm>
          <a:custGeom>
            <a:avLst/>
            <a:gdLst/>
            <a:ahLst/>
            <a:cxnLst/>
            <a:rect l="l" t="t" r="r" b="b"/>
            <a:pathLst>
              <a:path w="4984" h="7714" extrusionOk="0">
                <a:moveTo>
                  <a:pt x="3188" y="1"/>
                </a:moveTo>
                <a:cubicBezTo>
                  <a:pt x="3005" y="1"/>
                  <a:pt x="2802" y="49"/>
                  <a:pt x="2578" y="157"/>
                </a:cubicBezTo>
                <a:cubicBezTo>
                  <a:pt x="2227" y="325"/>
                  <a:pt x="1943" y="603"/>
                  <a:pt x="1675" y="887"/>
                </a:cubicBezTo>
                <a:cubicBezTo>
                  <a:pt x="1350" y="1233"/>
                  <a:pt x="1040" y="1595"/>
                  <a:pt x="746" y="1968"/>
                </a:cubicBezTo>
                <a:cubicBezTo>
                  <a:pt x="505" y="2278"/>
                  <a:pt x="268" y="2598"/>
                  <a:pt x="142" y="2966"/>
                </a:cubicBezTo>
                <a:cubicBezTo>
                  <a:pt x="22" y="3312"/>
                  <a:pt x="1" y="3680"/>
                  <a:pt x="1" y="4042"/>
                </a:cubicBezTo>
                <a:cubicBezTo>
                  <a:pt x="6" y="4567"/>
                  <a:pt x="69" y="5087"/>
                  <a:pt x="179" y="5596"/>
                </a:cubicBezTo>
                <a:cubicBezTo>
                  <a:pt x="368" y="6468"/>
                  <a:pt x="814" y="7402"/>
                  <a:pt x="1670" y="7654"/>
                </a:cubicBezTo>
                <a:cubicBezTo>
                  <a:pt x="1811" y="7695"/>
                  <a:pt x="1955" y="7714"/>
                  <a:pt x="2099" y="7714"/>
                </a:cubicBezTo>
                <a:cubicBezTo>
                  <a:pt x="2625" y="7714"/>
                  <a:pt x="3152" y="7464"/>
                  <a:pt x="3560" y="7113"/>
                </a:cubicBezTo>
                <a:cubicBezTo>
                  <a:pt x="4206" y="6552"/>
                  <a:pt x="4621" y="5748"/>
                  <a:pt x="4799" y="4908"/>
                </a:cubicBezTo>
                <a:cubicBezTo>
                  <a:pt x="4983" y="4068"/>
                  <a:pt x="4941" y="3191"/>
                  <a:pt x="4784" y="2346"/>
                </a:cubicBezTo>
                <a:cubicBezTo>
                  <a:pt x="4619" y="1432"/>
                  <a:pt x="4189" y="1"/>
                  <a:pt x="3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rot="-5649349">
            <a:off x="8366711" y="4727309"/>
            <a:ext cx="201030" cy="313198"/>
          </a:xfrm>
          <a:custGeom>
            <a:avLst/>
            <a:gdLst/>
            <a:ahLst/>
            <a:cxnLst/>
            <a:rect l="l" t="t" r="r" b="b"/>
            <a:pathLst>
              <a:path w="8979" h="13989" extrusionOk="0">
                <a:moveTo>
                  <a:pt x="5295" y="0"/>
                </a:moveTo>
                <a:cubicBezTo>
                  <a:pt x="4923" y="0"/>
                  <a:pt x="4515" y="116"/>
                  <a:pt x="4069" y="382"/>
                </a:cubicBezTo>
                <a:cubicBezTo>
                  <a:pt x="3471" y="739"/>
                  <a:pt x="3004" y="1285"/>
                  <a:pt x="2573" y="1831"/>
                </a:cubicBezTo>
                <a:cubicBezTo>
                  <a:pt x="2043" y="2503"/>
                  <a:pt x="1544" y="3196"/>
                  <a:pt x="1077" y="3916"/>
                </a:cubicBezTo>
                <a:cubicBezTo>
                  <a:pt x="693" y="4504"/>
                  <a:pt x="326" y="5118"/>
                  <a:pt x="158" y="5800"/>
                </a:cubicBezTo>
                <a:cubicBezTo>
                  <a:pt x="0" y="6430"/>
                  <a:pt x="16" y="7092"/>
                  <a:pt x="79" y="7738"/>
                </a:cubicBezTo>
                <a:cubicBezTo>
                  <a:pt x="168" y="8672"/>
                  <a:pt x="357" y="9596"/>
                  <a:pt x="636" y="10494"/>
                </a:cubicBezTo>
                <a:cubicBezTo>
                  <a:pt x="1113" y="12022"/>
                  <a:pt x="2059" y="13623"/>
                  <a:pt x="3628" y="13938"/>
                </a:cubicBezTo>
                <a:cubicBezTo>
                  <a:pt x="3802" y="13972"/>
                  <a:pt x="3977" y="13989"/>
                  <a:pt x="4151" y="13989"/>
                </a:cubicBezTo>
                <a:cubicBezTo>
                  <a:pt x="5180" y="13989"/>
                  <a:pt x="6188" y="13423"/>
                  <a:pt x="6920" y="12673"/>
                </a:cubicBezTo>
                <a:cubicBezTo>
                  <a:pt x="7991" y="11565"/>
                  <a:pt x="8600" y="10058"/>
                  <a:pt x="8789" y="8531"/>
                </a:cubicBezTo>
                <a:cubicBezTo>
                  <a:pt x="8978" y="6998"/>
                  <a:pt x="8768" y="5438"/>
                  <a:pt x="8359" y="3952"/>
                </a:cubicBezTo>
                <a:cubicBezTo>
                  <a:pt x="7933" y="2394"/>
                  <a:pt x="6985" y="0"/>
                  <a:pt x="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 name="Google Shape;274;p19"/>
          <p:cNvGrpSpPr/>
          <p:nvPr/>
        </p:nvGrpSpPr>
        <p:grpSpPr>
          <a:xfrm>
            <a:off x="164401" y="203923"/>
            <a:ext cx="1291096" cy="482191"/>
            <a:chOff x="6478165" y="4337900"/>
            <a:chExt cx="1160327" cy="433352"/>
          </a:xfrm>
        </p:grpSpPr>
        <p:sp>
          <p:nvSpPr>
            <p:cNvPr id="275" name="Google Shape;275;p19"/>
            <p:cNvSpPr/>
            <p:nvPr/>
          </p:nvSpPr>
          <p:spPr>
            <a:xfrm>
              <a:off x="6492044" y="4337900"/>
              <a:ext cx="1146448" cy="231859"/>
            </a:xfrm>
            <a:custGeom>
              <a:avLst/>
              <a:gdLst/>
              <a:ahLst/>
              <a:cxnLst/>
              <a:rect l="l" t="t" r="r" b="b"/>
              <a:pathLst>
                <a:path w="27754" h="5613" extrusionOk="0">
                  <a:moveTo>
                    <a:pt x="12191" y="0"/>
                  </a:moveTo>
                  <a:lnTo>
                    <a:pt x="8254" y="4505"/>
                  </a:lnTo>
                  <a:cubicBezTo>
                    <a:pt x="6915" y="3245"/>
                    <a:pt x="5681" y="1875"/>
                    <a:pt x="4563" y="415"/>
                  </a:cubicBezTo>
                  <a:lnTo>
                    <a:pt x="4458" y="279"/>
                  </a:lnTo>
                  <a:lnTo>
                    <a:pt x="0" y="5424"/>
                  </a:lnTo>
                  <a:lnTo>
                    <a:pt x="216" y="5613"/>
                  </a:lnTo>
                  <a:lnTo>
                    <a:pt x="4442" y="730"/>
                  </a:lnTo>
                  <a:cubicBezTo>
                    <a:pt x="5571" y="2190"/>
                    <a:pt x="6815" y="3555"/>
                    <a:pt x="8170" y="4815"/>
                  </a:cubicBezTo>
                  <a:lnTo>
                    <a:pt x="8275" y="4915"/>
                  </a:lnTo>
                  <a:lnTo>
                    <a:pt x="12176" y="452"/>
                  </a:lnTo>
                  <a:cubicBezTo>
                    <a:pt x="13037" y="1555"/>
                    <a:pt x="14565" y="3445"/>
                    <a:pt x="15888" y="4673"/>
                  </a:cubicBezTo>
                  <a:lnTo>
                    <a:pt x="15987" y="4768"/>
                  </a:lnTo>
                  <a:lnTo>
                    <a:pt x="16087" y="4668"/>
                  </a:lnTo>
                  <a:cubicBezTo>
                    <a:pt x="16686" y="4069"/>
                    <a:pt x="17442" y="3334"/>
                    <a:pt x="18198" y="2599"/>
                  </a:cubicBezTo>
                  <a:cubicBezTo>
                    <a:pt x="18912" y="1896"/>
                    <a:pt x="19631" y="1198"/>
                    <a:pt x="20214" y="615"/>
                  </a:cubicBezTo>
                  <a:cubicBezTo>
                    <a:pt x="20881" y="1229"/>
                    <a:pt x="21416" y="1838"/>
                    <a:pt x="21931" y="2426"/>
                  </a:cubicBezTo>
                  <a:cubicBezTo>
                    <a:pt x="22676" y="3271"/>
                    <a:pt x="23375" y="4069"/>
                    <a:pt x="24409" y="4846"/>
                  </a:cubicBezTo>
                  <a:lnTo>
                    <a:pt x="24524" y="4936"/>
                  </a:lnTo>
                  <a:lnTo>
                    <a:pt x="24608" y="4820"/>
                  </a:lnTo>
                  <a:cubicBezTo>
                    <a:pt x="25128" y="4132"/>
                    <a:pt x="25674" y="3403"/>
                    <a:pt x="26220" y="2673"/>
                  </a:cubicBezTo>
                  <a:cubicBezTo>
                    <a:pt x="26740" y="1980"/>
                    <a:pt x="27260" y="1287"/>
                    <a:pt x="27753" y="631"/>
                  </a:cubicBezTo>
                  <a:lnTo>
                    <a:pt x="27522" y="457"/>
                  </a:lnTo>
                  <a:cubicBezTo>
                    <a:pt x="27029" y="1114"/>
                    <a:pt x="26509" y="1812"/>
                    <a:pt x="25994" y="2500"/>
                  </a:cubicBezTo>
                  <a:cubicBezTo>
                    <a:pt x="25475" y="3193"/>
                    <a:pt x="24960" y="3880"/>
                    <a:pt x="24467" y="4537"/>
                  </a:cubicBezTo>
                  <a:cubicBezTo>
                    <a:pt x="23516" y="3796"/>
                    <a:pt x="22849" y="3040"/>
                    <a:pt x="22146" y="2237"/>
                  </a:cubicBezTo>
                  <a:cubicBezTo>
                    <a:pt x="21600" y="1612"/>
                    <a:pt x="21028" y="967"/>
                    <a:pt x="20303" y="310"/>
                  </a:cubicBezTo>
                  <a:lnTo>
                    <a:pt x="20203" y="221"/>
                  </a:lnTo>
                  <a:lnTo>
                    <a:pt x="20109" y="316"/>
                  </a:lnTo>
                  <a:cubicBezTo>
                    <a:pt x="19505" y="914"/>
                    <a:pt x="18754" y="1654"/>
                    <a:pt x="17998" y="2389"/>
                  </a:cubicBezTo>
                  <a:cubicBezTo>
                    <a:pt x="17279" y="3088"/>
                    <a:pt x="16565" y="3786"/>
                    <a:pt x="15982" y="4369"/>
                  </a:cubicBezTo>
                  <a:cubicBezTo>
                    <a:pt x="14643" y="3098"/>
                    <a:pt x="13105" y="1187"/>
                    <a:pt x="12296" y="137"/>
                  </a:cubicBezTo>
                  <a:lnTo>
                    <a:pt x="1219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6478165" y="4585575"/>
              <a:ext cx="487552" cy="185677"/>
            </a:xfrm>
            <a:custGeom>
              <a:avLst/>
              <a:gdLst/>
              <a:ahLst/>
              <a:cxnLst/>
              <a:rect l="l" t="t" r="r" b="b"/>
              <a:pathLst>
                <a:path w="11803" h="4495" extrusionOk="0">
                  <a:moveTo>
                    <a:pt x="3991" y="0"/>
                  </a:moveTo>
                  <a:lnTo>
                    <a:pt x="0" y="4300"/>
                  </a:lnTo>
                  <a:lnTo>
                    <a:pt x="210" y="4494"/>
                  </a:lnTo>
                  <a:lnTo>
                    <a:pt x="4012" y="405"/>
                  </a:lnTo>
                  <a:lnTo>
                    <a:pt x="8254" y="4216"/>
                  </a:lnTo>
                  <a:lnTo>
                    <a:pt x="11803" y="594"/>
                  </a:lnTo>
                  <a:lnTo>
                    <a:pt x="11598" y="394"/>
                  </a:lnTo>
                  <a:lnTo>
                    <a:pt x="8243" y="3822"/>
                  </a:lnTo>
                  <a:lnTo>
                    <a:pt x="399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19"/>
          <p:cNvSpPr/>
          <p:nvPr/>
        </p:nvSpPr>
        <p:spPr>
          <a:xfrm>
            <a:off x="8729940" y="1067152"/>
            <a:ext cx="202531" cy="219866"/>
          </a:xfrm>
          <a:custGeom>
            <a:avLst/>
            <a:gdLst/>
            <a:ahLst/>
            <a:cxnLst/>
            <a:rect l="l" t="t" r="r" b="b"/>
            <a:pathLst>
              <a:path w="4311" h="4680" extrusionOk="0">
                <a:moveTo>
                  <a:pt x="2179" y="1215"/>
                </a:moveTo>
                <a:cubicBezTo>
                  <a:pt x="2384" y="1650"/>
                  <a:pt x="2646" y="1992"/>
                  <a:pt x="2956" y="2223"/>
                </a:cubicBezTo>
                <a:cubicBezTo>
                  <a:pt x="3056" y="2301"/>
                  <a:pt x="3161" y="2375"/>
                  <a:pt x="3276" y="2443"/>
                </a:cubicBezTo>
                <a:cubicBezTo>
                  <a:pt x="3003" y="2543"/>
                  <a:pt x="2762" y="2711"/>
                  <a:pt x="2573" y="2932"/>
                </a:cubicBezTo>
                <a:cubicBezTo>
                  <a:pt x="2426" y="3094"/>
                  <a:pt x="2300" y="3283"/>
                  <a:pt x="2205" y="3483"/>
                </a:cubicBezTo>
                <a:lnTo>
                  <a:pt x="2200" y="3457"/>
                </a:lnTo>
                <a:cubicBezTo>
                  <a:pt x="2079" y="3042"/>
                  <a:pt x="1832" y="2716"/>
                  <a:pt x="1512" y="2559"/>
                </a:cubicBezTo>
                <a:cubicBezTo>
                  <a:pt x="1344" y="2475"/>
                  <a:pt x="1160" y="2433"/>
                  <a:pt x="971" y="2422"/>
                </a:cubicBezTo>
                <a:cubicBezTo>
                  <a:pt x="1108" y="2359"/>
                  <a:pt x="1239" y="2286"/>
                  <a:pt x="1370" y="2207"/>
                </a:cubicBezTo>
                <a:cubicBezTo>
                  <a:pt x="1559" y="2091"/>
                  <a:pt x="1832" y="1902"/>
                  <a:pt x="2006" y="1624"/>
                </a:cubicBezTo>
                <a:cubicBezTo>
                  <a:pt x="2084" y="1498"/>
                  <a:pt x="2142" y="1362"/>
                  <a:pt x="2179" y="1215"/>
                </a:cubicBezTo>
                <a:close/>
                <a:moveTo>
                  <a:pt x="2070" y="1"/>
                </a:moveTo>
                <a:cubicBezTo>
                  <a:pt x="2064" y="1"/>
                  <a:pt x="2059" y="1"/>
                  <a:pt x="2053" y="2"/>
                </a:cubicBezTo>
                <a:cubicBezTo>
                  <a:pt x="1974" y="2"/>
                  <a:pt x="1916" y="65"/>
                  <a:pt x="1916" y="144"/>
                </a:cubicBezTo>
                <a:cubicBezTo>
                  <a:pt x="1916" y="243"/>
                  <a:pt x="1922" y="343"/>
                  <a:pt x="1943" y="443"/>
                </a:cubicBezTo>
                <a:cubicBezTo>
                  <a:pt x="1964" y="837"/>
                  <a:pt x="1943" y="1188"/>
                  <a:pt x="1764" y="1477"/>
                </a:cubicBezTo>
                <a:cubicBezTo>
                  <a:pt x="1654" y="1650"/>
                  <a:pt x="1486" y="1797"/>
                  <a:pt x="1218" y="1965"/>
                </a:cubicBezTo>
                <a:cubicBezTo>
                  <a:pt x="887" y="2165"/>
                  <a:pt x="530" y="2322"/>
                  <a:pt x="158" y="2422"/>
                </a:cubicBezTo>
                <a:cubicBezTo>
                  <a:pt x="0" y="2464"/>
                  <a:pt x="21" y="2695"/>
                  <a:pt x="189" y="2706"/>
                </a:cubicBezTo>
                <a:cubicBezTo>
                  <a:pt x="229" y="2708"/>
                  <a:pt x="270" y="2708"/>
                  <a:pt x="310" y="2708"/>
                </a:cubicBezTo>
                <a:cubicBezTo>
                  <a:pt x="391" y="2708"/>
                  <a:pt x="473" y="2706"/>
                  <a:pt x="557" y="2706"/>
                </a:cubicBezTo>
                <a:cubicBezTo>
                  <a:pt x="634" y="2703"/>
                  <a:pt x="710" y="2701"/>
                  <a:pt x="784" y="2701"/>
                </a:cubicBezTo>
                <a:cubicBezTo>
                  <a:pt x="1001" y="2701"/>
                  <a:pt x="1202" y="2721"/>
                  <a:pt x="1386" y="2811"/>
                </a:cubicBezTo>
                <a:cubicBezTo>
                  <a:pt x="1628" y="2937"/>
                  <a:pt x="1827" y="3199"/>
                  <a:pt x="1922" y="3535"/>
                </a:cubicBezTo>
                <a:cubicBezTo>
                  <a:pt x="1974" y="3735"/>
                  <a:pt x="2000" y="3934"/>
                  <a:pt x="2006" y="4139"/>
                </a:cubicBezTo>
                <a:cubicBezTo>
                  <a:pt x="1990" y="4276"/>
                  <a:pt x="1990" y="4417"/>
                  <a:pt x="2011" y="4554"/>
                </a:cubicBezTo>
                <a:cubicBezTo>
                  <a:pt x="2021" y="4622"/>
                  <a:pt x="2084" y="4675"/>
                  <a:pt x="2153" y="4675"/>
                </a:cubicBezTo>
                <a:lnTo>
                  <a:pt x="2158" y="4680"/>
                </a:lnTo>
                <a:cubicBezTo>
                  <a:pt x="2231" y="4675"/>
                  <a:pt x="2289" y="4612"/>
                  <a:pt x="2289" y="4538"/>
                </a:cubicBezTo>
                <a:cubicBezTo>
                  <a:pt x="2289" y="4407"/>
                  <a:pt x="2289" y="4281"/>
                  <a:pt x="2289" y="4150"/>
                </a:cubicBezTo>
                <a:cubicBezTo>
                  <a:pt x="2347" y="3766"/>
                  <a:pt x="2515" y="3409"/>
                  <a:pt x="2777" y="3121"/>
                </a:cubicBezTo>
                <a:cubicBezTo>
                  <a:pt x="3014" y="2853"/>
                  <a:pt x="3339" y="2674"/>
                  <a:pt x="3696" y="2632"/>
                </a:cubicBezTo>
                <a:cubicBezTo>
                  <a:pt x="3781" y="2653"/>
                  <a:pt x="3868" y="2663"/>
                  <a:pt x="3954" y="2663"/>
                </a:cubicBezTo>
                <a:cubicBezTo>
                  <a:pt x="4022" y="2663"/>
                  <a:pt x="4091" y="2657"/>
                  <a:pt x="4158" y="2643"/>
                </a:cubicBezTo>
                <a:cubicBezTo>
                  <a:pt x="4310" y="2611"/>
                  <a:pt x="4310" y="2391"/>
                  <a:pt x="4158" y="2359"/>
                </a:cubicBezTo>
                <a:cubicBezTo>
                  <a:pt x="4061" y="2341"/>
                  <a:pt x="3962" y="2333"/>
                  <a:pt x="3862" y="2333"/>
                </a:cubicBezTo>
                <a:cubicBezTo>
                  <a:pt x="3816" y="2333"/>
                  <a:pt x="3769" y="2335"/>
                  <a:pt x="3722" y="2338"/>
                </a:cubicBezTo>
                <a:cubicBezTo>
                  <a:pt x="3533" y="2280"/>
                  <a:pt x="3339" y="2160"/>
                  <a:pt x="3124" y="1997"/>
                </a:cubicBezTo>
                <a:cubicBezTo>
                  <a:pt x="2846" y="1792"/>
                  <a:pt x="2615" y="1477"/>
                  <a:pt x="2426" y="1073"/>
                </a:cubicBezTo>
                <a:cubicBezTo>
                  <a:pt x="2326" y="863"/>
                  <a:pt x="2258" y="637"/>
                  <a:pt x="2221" y="406"/>
                </a:cubicBezTo>
                <a:cubicBezTo>
                  <a:pt x="2216" y="317"/>
                  <a:pt x="2210" y="222"/>
                  <a:pt x="2200" y="133"/>
                </a:cubicBezTo>
                <a:cubicBezTo>
                  <a:pt x="2195" y="60"/>
                  <a:pt x="2141" y="1"/>
                  <a:pt x="207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4">
    <p:spTree>
      <p:nvGrpSpPr>
        <p:cNvPr id="1" name="Shape 278"/>
        <p:cNvGrpSpPr/>
        <p:nvPr/>
      </p:nvGrpSpPr>
      <p:grpSpPr>
        <a:xfrm>
          <a:off x="0" y="0"/>
          <a:ext cx="0" cy="0"/>
          <a:chOff x="0" y="0"/>
          <a:chExt cx="0" cy="0"/>
        </a:xfrm>
      </p:grpSpPr>
      <p:sp>
        <p:nvSpPr>
          <p:cNvPr id="279" name="Google Shape;279;p20"/>
          <p:cNvSpPr txBox="1">
            <a:spLocks noGrp="1"/>
          </p:cNvSpPr>
          <p:nvPr>
            <p:ph type="title"/>
          </p:nvPr>
        </p:nvSpPr>
        <p:spPr>
          <a:xfrm>
            <a:off x="720000" y="445025"/>
            <a:ext cx="7710900" cy="679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a:endParaRPr/>
          </a:p>
        </p:txBody>
      </p:sp>
      <p:sp>
        <p:nvSpPr>
          <p:cNvPr id="280" name="Google Shape;280;p20"/>
          <p:cNvSpPr txBox="1">
            <a:spLocks noGrp="1"/>
          </p:cNvSpPr>
          <p:nvPr>
            <p:ph type="subTitle" idx="1"/>
          </p:nvPr>
        </p:nvSpPr>
        <p:spPr>
          <a:xfrm>
            <a:off x="776700" y="1583700"/>
            <a:ext cx="2988000" cy="11436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1" name="Google Shape;281;p20"/>
          <p:cNvSpPr/>
          <p:nvPr/>
        </p:nvSpPr>
        <p:spPr>
          <a:xfrm rot="8957403">
            <a:off x="242216" y="4440857"/>
            <a:ext cx="209446" cy="326310"/>
          </a:xfrm>
          <a:custGeom>
            <a:avLst/>
            <a:gdLst/>
            <a:ahLst/>
            <a:cxnLst/>
            <a:rect l="l" t="t" r="r" b="b"/>
            <a:pathLst>
              <a:path w="8979" h="13989" extrusionOk="0">
                <a:moveTo>
                  <a:pt x="5295" y="0"/>
                </a:moveTo>
                <a:cubicBezTo>
                  <a:pt x="4923" y="0"/>
                  <a:pt x="4515" y="116"/>
                  <a:pt x="4069" y="382"/>
                </a:cubicBezTo>
                <a:cubicBezTo>
                  <a:pt x="3471" y="739"/>
                  <a:pt x="3004" y="1285"/>
                  <a:pt x="2573" y="1831"/>
                </a:cubicBezTo>
                <a:cubicBezTo>
                  <a:pt x="2043" y="2503"/>
                  <a:pt x="1544" y="3196"/>
                  <a:pt x="1077" y="3916"/>
                </a:cubicBezTo>
                <a:cubicBezTo>
                  <a:pt x="693" y="4504"/>
                  <a:pt x="326" y="5118"/>
                  <a:pt x="158" y="5800"/>
                </a:cubicBezTo>
                <a:cubicBezTo>
                  <a:pt x="0" y="6430"/>
                  <a:pt x="16" y="7092"/>
                  <a:pt x="79" y="7738"/>
                </a:cubicBezTo>
                <a:cubicBezTo>
                  <a:pt x="168" y="8672"/>
                  <a:pt x="357" y="9596"/>
                  <a:pt x="636" y="10494"/>
                </a:cubicBezTo>
                <a:cubicBezTo>
                  <a:pt x="1113" y="12022"/>
                  <a:pt x="2059" y="13623"/>
                  <a:pt x="3628" y="13938"/>
                </a:cubicBezTo>
                <a:cubicBezTo>
                  <a:pt x="3802" y="13972"/>
                  <a:pt x="3977" y="13989"/>
                  <a:pt x="4151" y="13989"/>
                </a:cubicBezTo>
                <a:cubicBezTo>
                  <a:pt x="5180" y="13989"/>
                  <a:pt x="6188" y="13423"/>
                  <a:pt x="6920" y="12673"/>
                </a:cubicBezTo>
                <a:cubicBezTo>
                  <a:pt x="7991" y="11565"/>
                  <a:pt x="8600" y="10058"/>
                  <a:pt x="8789" y="8531"/>
                </a:cubicBezTo>
                <a:cubicBezTo>
                  <a:pt x="8978" y="6998"/>
                  <a:pt x="8768" y="5438"/>
                  <a:pt x="8359" y="3952"/>
                </a:cubicBezTo>
                <a:cubicBezTo>
                  <a:pt x="7933" y="2394"/>
                  <a:pt x="6985" y="0"/>
                  <a:pt x="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0"/>
          <p:cNvSpPr/>
          <p:nvPr/>
        </p:nvSpPr>
        <p:spPr>
          <a:xfrm rot="-4917248">
            <a:off x="208726" y="4795842"/>
            <a:ext cx="151370" cy="208218"/>
          </a:xfrm>
          <a:custGeom>
            <a:avLst/>
            <a:gdLst/>
            <a:ahLst/>
            <a:cxnLst/>
            <a:rect l="l" t="t" r="r" b="b"/>
            <a:pathLst>
              <a:path w="6489" h="8926" extrusionOk="0">
                <a:moveTo>
                  <a:pt x="4858" y="1"/>
                </a:moveTo>
                <a:cubicBezTo>
                  <a:pt x="4726" y="1"/>
                  <a:pt x="4584" y="16"/>
                  <a:pt x="4431" y="49"/>
                </a:cubicBezTo>
                <a:cubicBezTo>
                  <a:pt x="3969" y="149"/>
                  <a:pt x="3549" y="396"/>
                  <a:pt x="3150" y="653"/>
                </a:cubicBezTo>
                <a:cubicBezTo>
                  <a:pt x="2667" y="973"/>
                  <a:pt x="2195" y="1309"/>
                  <a:pt x="1738" y="1671"/>
                </a:cubicBezTo>
                <a:cubicBezTo>
                  <a:pt x="1365" y="1965"/>
                  <a:pt x="998" y="2280"/>
                  <a:pt x="740" y="2679"/>
                </a:cubicBezTo>
                <a:cubicBezTo>
                  <a:pt x="499" y="3052"/>
                  <a:pt x="368" y="3483"/>
                  <a:pt x="268" y="3913"/>
                </a:cubicBezTo>
                <a:cubicBezTo>
                  <a:pt x="121" y="4533"/>
                  <a:pt x="42" y="5168"/>
                  <a:pt x="26" y="5809"/>
                </a:cubicBezTo>
                <a:cubicBezTo>
                  <a:pt x="0" y="6890"/>
                  <a:pt x="263" y="8129"/>
                  <a:pt x="1202" y="8670"/>
                </a:cubicBezTo>
                <a:cubicBezTo>
                  <a:pt x="1514" y="8848"/>
                  <a:pt x="1863" y="8925"/>
                  <a:pt x="2218" y="8925"/>
                </a:cubicBezTo>
                <a:cubicBezTo>
                  <a:pt x="2690" y="8925"/>
                  <a:pt x="3174" y="8789"/>
                  <a:pt x="3597" y="8570"/>
                </a:cubicBezTo>
                <a:cubicBezTo>
                  <a:pt x="4526" y="8092"/>
                  <a:pt x="5245" y="7258"/>
                  <a:pt x="5702" y="6313"/>
                </a:cubicBezTo>
                <a:cubicBezTo>
                  <a:pt x="6153" y="5368"/>
                  <a:pt x="6358" y="4323"/>
                  <a:pt x="6416" y="3278"/>
                </a:cubicBezTo>
                <a:cubicBezTo>
                  <a:pt x="6488" y="2046"/>
                  <a:pt x="6370" y="1"/>
                  <a:pt x="4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0"/>
          <p:cNvSpPr/>
          <p:nvPr/>
        </p:nvSpPr>
        <p:spPr>
          <a:xfrm rot="2700000">
            <a:off x="571056" y="4788824"/>
            <a:ext cx="209416" cy="222233"/>
          </a:xfrm>
          <a:custGeom>
            <a:avLst/>
            <a:gdLst/>
            <a:ahLst/>
            <a:cxnLst/>
            <a:rect l="l" t="t" r="r" b="b"/>
            <a:pathLst>
              <a:path w="6380" h="6769" extrusionOk="0">
                <a:moveTo>
                  <a:pt x="4778" y="1"/>
                </a:moveTo>
                <a:cubicBezTo>
                  <a:pt x="4389" y="1"/>
                  <a:pt x="4006" y="122"/>
                  <a:pt x="3644" y="258"/>
                </a:cubicBezTo>
                <a:cubicBezTo>
                  <a:pt x="3198" y="426"/>
                  <a:pt x="2757" y="615"/>
                  <a:pt x="2331" y="820"/>
                </a:cubicBezTo>
                <a:cubicBezTo>
                  <a:pt x="1979" y="993"/>
                  <a:pt x="1628" y="1177"/>
                  <a:pt x="1349" y="1455"/>
                </a:cubicBezTo>
                <a:cubicBezTo>
                  <a:pt x="1092" y="1707"/>
                  <a:pt x="908" y="2027"/>
                  <a:pt x="751" y="2358"/>
                </a:cubicBezTo>
                <a:cubicBezTo>
                  <a:pt x="525" y="2825"/>
                  <a:pt x="352" y="3319"/>
                  <a:pt x="226" y="3828"/>
                </a:cubicBezTo>
                <a:cubicBezTo>
                  <a:pt x="11" y="4695"/>
                  <a:pt x="0" y="5734"/>
                  <a:pt x="656" y="6333"/>
                </a:cubicBezTo>
                <a:cubicBezTo>
                  <a:pt x="992" y="6641"/>
                  <a:pt x="1447" y="6769"/>
                  <a:pt x="1908" y="6769"/>
                </a:cubicBezTo>
                <a:cubicBezTo>
                  <a:pt x="2138" y="6769"/>
                  <a:pt x="2370" y="6737"/>
                  <a:pt x="2589" y="6679"/>
                </a:cubicBezTo>
                <a:cubicBezTo>
                  <a:pt x="3423" y="6464"/>
                  <a:pt x="4148" y="5923"/>
                  <a:pt x="4678" y="5246"/>
                </a:cubicBezTo>
                <a:cubicBezTo>
                  <a:pt x="5208" y="4569"/>
                  <a:pt x="5560" y="3765"/>
                  <a:pt x="5796" y="2941"/>
                </a:cubicBezTo>
                <a:cubicBezTo>
                  <a:pt x="6090" y="1880"/>
                  <a:pt x="6379" y="11"/>
                  <a:pt x="47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4" name="Google Shape;284;p20"/>
          <p:cNvGrpSpPr/>
          <p:nvPr/>
        </p:nvGrpSpPr>
        <p:grpSpPr>
          <a:xfrm>
            <a:off x="181901" y="163398"/>
            <a:ext cx="1291096" cy="482191"/>
            <a:chOff x="6478165" y="4337900"/>
            <a:chExt cx="1160327" cy="433352"/>
          </a:xfrm>
        </p:grpSpPr>
        <p:sp>
          <p:nvSpPr>
            <p:cNvPr id="285" name="Google Shape;285;p20"/>
            <p:cNvSpPr/>
            <p:nvPr/>
          </p:nvSpPr>
          <p:spPr>
            <a:xfrm>
              <a:off x="6492044" y="4337900"/>
              <a:ext cx="1146448" cy="231859"/>
            </a:xfrm>
            <a:custGeom>
              <a:avLst/>
              <a:gdLst/>
              <a:ahLst/>
              <a:cxnLst/>
              <a:rect l="l" t="t" r="r" b="b"/>
              <a:pathLst>
                <a:path w="27754" h="5613" extrusionOk="0">
                  <a:moveTo>
                    <a:pt x="12191" y="0"/>
                  </a:moveTo>
                  <a:lnTo>
                    <a:pt x="8254" y="4505"/>
                  </a:lnTo>
                  <a:cubicBezTo>
                    <a:pt x="6915" y="3245"/>
                    <a:pt x="5681" y="1875"/>
                    <a:pt x="4563" y="415"/>
                  </a:cubicBezTo>
                  <a:lnTo>
                    <a:pt x="4458" y="279"/>
                  </a:lnTo>
                  <a:lnTo>
                    <a:pt x="0" y="5424"/>
                  </a:lnTo>
                  <a:lnTo>
                    <a:pt x="216" y="5613"/>
                  </a:lnTo>
                  <a:lnTo>
                    <a:pt x="4442" y="730"/>
                  </a:lnTo>
                  <a:cubicBezTo>
                    <a:pt x="5571" y="2190"/>
                    <a:pt x="6815" y="3555"/>
                    <a:pt x="8170" y="4815"/>
                  </a:cubicBezTo>
                  <a:lnTo>
                    <a:pt x="8275" y="4915"/>
                  </a:lnTo>
                  <a:lnTo>
                    <a:pt x="12176" y="452"/>
                  </a:lnTo>
                  <a:cubicBezTo>
                    <a:pt x="13037" y="1555"/>
                    <a:pt x="14565" y="3445"/>
                    <a:pt x="15888" y="4673"/>
                  </a:cubicBezTo>
                  <a:lnTo>
                    <a:pt x="15987" y="4768"/>
                  </a:lnTo>
                  <a:lnTo>
                    <a:pt x="16087" y="4668"/>
                  </a:lnTo>
                  <a:cubicBezTo>
                    <a:pt x="16686" y="4069"/>
                    <a:pt x="17442" y="3334"/>
                    <a:pt x="18198" y="2599"/>
                  </a:cubicBezTo>
                  <a:cubicBezTo>
                    <a:pt x="18912" y="1896"/>
                    <a:pt x="19631" y="1198"/>
                    <a:pt x="20214" y="615"/>
                  </a:cubicBezTo>
                  <a:cubicBezTo>
                    <a:pt x="20881" y="1229"/>
                    <a:pt x="21416" y="1838"/>
                    <a:pt x="21931" y="2426"/>
                  </a:cubicBezTo>
                  <a:cubicBezTo>
                    <a:pt x="22676" y="3271"/>
                    <a:pt x="23375" y="4069"/>
                    <a:pt x="24409" y="4846"/>
                  </a:cubicBezTo>
                  <a:lnTo>
                    <a:pt x="24524" y="4936"/>
                  </a:lnTo>
                  <a:lnTo>
                    <a:pt x="24608" y="4820"/>
                  </a:lnTo>
                  <a:cubicBezTo>
                    <a:pt x="25128" y="4132"/>
                    <a:pt x="25674" y="3403"/>
                    <a:pt x="26220" y="2673"/>
                  </a:cubicBezTo>
                  <a:cubicBezTo>
                    <a:pt x="26740" y="1980"/>
                    <a:pt x="27260" y="1287"/>
                    <a:pt x="27753" y="631"/>
                  </a:cubicBezTo>
                  <a:lnTo>
                    <a:pt x="27522" y="457"/>
                  </a:lnTo>
                  <a:cubicBezTo>
                    <a:pt x="27029" y="1114"/>
                    <a:pt x="26509" y="1812"/>
                    <a:pt x="25994" y="2500"/>
                  </a:cubicBezTo>
                  <a:cubicBezTo>
                    <a:pt x="25475" y="3193"/>
                    <a:pt x="24960" y="3880"/>
                    <a:pt x="24467" y="4537"/>
                  </a:cubicBezTo>
                  <a:cubicBezTo>
                    <a:pt x="23516" y="3796"/>
                    <a:pt x="22849" y="3040"/>
                    <a:pt x="22146" y="2237"/>
                  </a:cubicBezTo>
                  <a:cubicBezTo>
                    <a:pt x="21600" y="1612"/>
                    <a:pt x="21028" y="967"/>
                    <a:pt x="20303" y="310"/>
                  </a:cubicBezTo>
                  <a:lnTo>
                    <a:pt x="20203" y="221"/>
                  </a:lnTo>
                  <a:lnTo>
                    <a:pt x="20109" y="316"/>
                  </a:lnTo>
                  <a:cubicBezTo>
                    <a:pt x="19505" y="914"/>
                    <a:pt x="18754" y="1654"/>
                    <a:pt x="17998" y="2389"/>
                  </a:cubicBezTo>
                  <a:cubicBezTo>
                    <a:pt x="17279" y="3088"/>
                    <a:pt x="16565" y="3786"/>
                    <a:pt x="15982" y="4369"/>
                  </a:cubicBezTo>
                  <a:cubicBezTo>
                    <a:pt x="14643" y="3098"/>
                    <a:pt x="13105" y="1187"/>
                    <a:pt x="12296" y="137"/>
                  </a:cubicBezTo>
                  <a:lnTo>
                    <a:pt x="1219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0"/>
            <p:cNvSpPr/>
            <p:nvPr/>
          </p:nvSpPr>
          <p:spPr>
            <a:xfrm>
              <a:off x="6478165" y="4585575"/>
              <a:ext cx="487552" cy="185677"/>
            </a:xfrm>
            <a:custGeom>
              <a:avLst/>
              <a:gdLst/>
              <a:ahLst/>
              <a:cxnLst/>
              <a:rect l="l" t="t" r="r" b="b"/>
              <a:pathLst>
                <a:path w="11803" h="4495" extrusionOk="0">
                  <a:moveTo>
                    <a:pt x="3991" y="0"/>
                  </a:moveTo>
                  <a:lnTo>
                    <a:pt x="0" y="4300"/>
                  </a:lnTo>
                  <a:lnTo>
                    <a:pt x="210" y="4494"/>
                  </a:lnTo>
                  <a:lnTo>
                    <a:pt x="4012" y="405"/>
                  </a:lnTo>
                  <a:lnTo>
                    <a:pt x="8254" y="4216"/>
                  </a:lnTo>
                  <a:lnTo>
                    <a:pt x="11803" y="594"/>
                  </a:lnTo>
                  <a:lnTo>
                    <a:pt x="11598" y="394"/>
                  </a:lnTo>
                  <a:lnTo>
                    <a:pt x="8243" y="3822"/>
                  </a:lnTo>
                  <a:lnTo>
                    <a:pt x="399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7" name="Google Shape;287;p20"/>
          <p:cNvSpPr/>
          <p:nvPr/>
        </p:nvSpPr>
        <p:spPr>
          <a:xfrm>
            <a:off x="8651232" y="4532833"/>
            <a:ext cx="345115" cy="451901"/>
          </a:xfrm>
          <a:custGeom>
            <a:avLst/>
            <a:gdLst/>
            <a:ahLst/>
            <a:cxnLst/>
            <a:rect l="l" t="t" r="r" b="b"/>
            <a:pathLst>
              <a:path w="7346" h="9619" extrusionOk="0">
                <a:moveTo>
                  <a:pt x="3654" y="2830"/>
                </a:moveTo>
                <a:cubicBezTo>
                  <a:pt x="3764" y="3282"/>
                  <a:pt x="3943" y="3649"/>
                  <a:pt x="4206" y="3933"/>
                </a:cubicBezTo>
                <a:cubicBezTo>
                  <a:pt x="4521" y="4274"/>
                  <a:pt x="5114" y="4568"/>
                  <a:pt x="5791" y="4741"/>
                </a:cubicBezTo>
                <a:cubicBezTo>
                  <a:pt x="4762" y="4909"/>
                  <a:pt x="4164" y="5287"/>
                  <a:pt x="3843" y="5928"/>
                </a:cubicBezTo>
                <a:cubicBezTo>
                  <a:pt x="3817" y="5980"/>
                  <a:pt x="3796" y="6033"/>
                  <a:pt x="3775" y="6085"/>
                </a:cubicBezTo>
                <a:cubicBezTo>
                  <a:pt x="3712" y="5938"/>
                  <a:pt x="3633" y="5802"/>
                  <a:pt x="3539" y="5676"/>
                </a:cubicBezTo>
                <a:cubicBezTo>
                  <a:pt x="3045" y="5014"/>
                  <a:pt x="2263" y="4757"/>
                  <a:pt x="1391" y="4668"/>
                </a:cubicBezTo>
                <a:cubicBezTo>
                  <a:pt x="2011" y="4500"/>
                  <a:pt x="2573" y="4248"/>
                  <a:pt x="3014" y="3812"/>
                </a:cubicBezTo>
                <a:cubicBezTo>
                  <a:pt x="3292" y="3529"/>
                  <a:pt x="3507" y="3198"/>
                  <a:pt x="3654" y="2830"/>
                </a:cubicBezTo>
                <a:close/>
                <a:moveTo>
                  <a:pt x="3765" y="0"/>
                </a:moveTo>
                <a:cubicBezTo>
                  <a:pt x="3761" y="0"/>
                  <a:pt x="3758" y="0"/>
                  <a:pt x="3754" y="0"/>
                </a:cubicBezTo>
                <a:cubicBezTo>
                  <a:pt x="3686" y="6"/>
                  <a:pt x="3633" y="58"/>
                  <a:pt x="3623" y="126"/>
                </a:cubicBezTo>
                <a:cubicBezTo>
                  <a:pt x="3565" y="720"/>
                  <a:pt x="3539" y="1313"/>
                  <a:pt x="3549" y="1912"/>
                </a:cubicBezTo>
                <a:cubicBezTo>
                  <a:pt x="3554" y="2017"/>
                  <a:pt x="3560" y="2122"/>
                  <a:pt x="3565" y="2221"/>
                </a:cubicBezTo>
                <a:cubicBezTo>
                  <a:pt x="3428" y="2757"/>
                  <a:pt x="3182" y="3250"/>
                  <a:pt x="2819" y="3607"/>
                </a:cubicBezTo>
                <a:cubicBezTo>
                  <a:pt x="2168" y="4253"/>
                  <a:pt x="1192" y="4463"/>
                  <a:pt x="168" y="4631"/>
                </a:cubicBezTo>
                <a:cubicBezTo>
                  <a:pt x="0" y="4663"/>
                  <a:pt x="21" y="4909"/>
                  <a:pt x="194" y="4915"/>
                </a:cubicBezTo>
                <a:cubicBezTo>
                  <a:pt x="285" y="4913"/>
                  <a:pt x="375" y="4912"/>
                  <a:pt x="465" y="4912"/>
                </a:cubicBezTo>
                <a:cubicBezTo>
                  <a:pt x="1611" y="4912"/>
                  <a:pt x="2719" y="5056"/>
                  <a:pt x="3308" y="5849"/>
                </a:cubicBezTo>
                <a:cubicBezTo>
                  <a:pt x="3470" y="6075"/>
                  <a:pt x="3591" y="6337"/>
                  <a:pt x="3654" y="6611"/>
                </a:cubicBezTo>
                <a:cubicBezTo>
                  <a:pt x="3623" y="7036"/>
                  <a:pt x="3707" y="7477"/>
                  <a:pt x="3785" y="7913"/>
                </a:cubicBezTo>
                <a:cubicBezTo>
                  <a:pt x="3812" y="8049"/>
                  <a:pt x="3843" y="8196"/>
                  <a:pt x="3864" y="8338"/>
                </a:cubicBezTo>
                <a:cubicBezTo>
                  <a:pt x="3880" y="8716"/>
                  <a:pt x="3880" y="9094"/>
                  <a:pt x="3869" y="9472"/>
                </a:cubicBezTo>
                <a:cubicBezTo>
                  <a:pt x="3869" y="9545"/>
                  <a:pt x="3922" y="9608"/>
                  <a:pt x="3995" y="9619"/>
                </a:cubicBezTo>
                <a:lnTo>
                  <a:pt x="4011" y="9619"/>
                </a:lnTo>
                <a:cubicBezTo>
                  <a:pt x="4080" y="9619"/>
                  <a:pt x="4137" y="9572"/>
                  <a:pt x="4153" y="9509"/>
                </a:cubicBezTo>
                <a:cubicBezTo>
                  <a:pt x="4242" y="9110"/>
                  <a:pt x="4216" y="8705"/>
                  <a:pt x="4148" y="8306"/>
                </a:cubicBezTo>
                <a:cubicBezTo>
                  <a:pt x="4132" y="8012"/>
                  <a:pt x="4111" y="7718"/>
                  <a:pt x="4085" y="7430"/>
                </a:cubicBezTo>
                <a:cubicBezTo>
                  <a:pt x="4058" y="7146"/>
                  <a:pt x="4011" y="6863"/>
                  <a:pt x="3943" y="6584"/>
                </a:cubicBezTo>
                <a:cubicBezTo>
                  <a:pt x="3964" y="6400"/>
                  <a:pt x="4016" y="6222"/>
                  <a:pt x="4095" y="6059"/>
                </a:cubicBezTo>
                <a:cubicBezTo>
                  <a:pt x="4484" y="5282"/>
                  <a:pt x="5371" y="4951"/>
                  <a:pt x="7167" y="4920"/>
                </a:cubicBezTo>
                <a:cubicBezTo>
                  <a:pt x="7345" y="4909"/>
                  <a:pt x="7345" y="4647"/>
                  <a:pt x="7167" y="4636"/>
                </a:cubicBezTo>
                <a:cubicBezTo>
                  <a:pt x="6085" y="4636"/>
                  <a:pt x="4878" y="4243"/>
                  <a:pt x="4416" y="3739"/>
                </a:cubicBezTo>
                <a:cubicBezTo>
                  <a:pt x="4101" y="3392"/>
                  <a:pt x="3906" y="2888"/>
                  <a:pt x="3854" y="2237"/>
                </a:cubicBezTo>
                <a:cubicBezTo>
                  <a:pt x="4022" y="1539"/>
                  <a:pt x="4043" y="814"/>
                  <a:pt x="3901" y="116"/>
                </a:cubicBezTo>
                <a:cubicBezTo>
                  <a:pt x="3891" y="46"/>
                  <a:pt x="3834" y="0"/>
                  <a:pt x="376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0"/>
          <p:cNvSpPr/>
          <p:nvPr/>
        </p:nvSpPr>
        <p:spPr>
          <a:xfrm>
            <a:off x="8430930" y="241088"/>
            <a:ext cx="145289" cy="199853"/>
          </a:xfrm>
          <a:custGeom>
            <a:avLst/>
            <a:gdLst/>
            <a:ahLst/>
            <a:cxnLst/>
            <a:rect l="l" t="t" r="r" b="b"/>
            <a:pathLst>
              <a:path w="6489" h="8926" extrusionOk="0">
                <a:moveTo>
                  <a:pt x="4857" y="1"/>
                </a:moveTo>
                <a:cubicBezTo>
                  <a:pt x="4726" y="1"/>
                  <a:pt x="4584" y="16"/>
                  <a:pt x="4431" y="49"/>
                </a:cubicBezTo>
                <a:cubicBezTo>
                  <a:pt x="3964" y="149"/>
                  <a:pt x="3549" y="401"/>
                  <a:pt x="3150" y="658"/>
                </a:cubicBezTo>
                <a:cubicBezTo>
                  <a:pt x="2662" y="973"/>
                  <a:pt x="2190" y="1314"/>
                  <a:pt x="1738" y="1671"/>
                </a:cubicBezTo>
                <a:cubicBezTo>
                  <a:pt x="1360" y="1965"/>
                  <a:pt x="993" y="2285"/>
                  <a:pt x="735" y="2684"/>
                </a:cubicBezTo>
                <a:cubicBezTo>
                  <a:pt x="499" y="3057"/>
                  <a:pt x="363" y="3482"/>
                  <a:pt x="263" y="3913"/>
                </a:cubicBezTo>
                <a:cubicBezTo>
                  <a:pt x="121" y="4538"/>
                  <a:pt x="37" y="5173"/>
                  <a:pt x="27" y="5808"/>
                </a:cubicBezTo>
                <a:cubicBezTo>
                  <a:pt x="0" y="6895"/>
                  <a:pt x="263" y="8129"/>
                  <a:pt x="1203" y="8670"/>
                </a:cubicBezTo>
                <a:cubicBezTo>
                  <a:pt x="1512" y="8848"/>
                  <a:pt x="1861" y="8926"/>
                  <a:pt x="2217" y="8926"/>
                </a:cubicBezTo>
                <a:cubicBezTo>
                  <a:pt x="2687" y="8926"/>
                  <a:pt x="3170" y="8790"/>
                  <a:pt x="3591" y="8575"/>
                </a:cubicBezTo>
                <a:cubicBezTo>
                  <a:pt x="4526" y="8097"/>
                  <a:pt x="5245" y="7263"/>
                  <a:pt x="5697" y="6318"/>
                </a:cubicBezTo>
                <a:cubicBezTo>
                  <a:pt x="6154" y="5373"/>
                  <a:pt x="6353" y="4322"/>
                  <a:pt x="6416" y="3278"/>
                </a:cubicBezTo>
                <a:cubicBezTo>
                  <a:pt x="6489" y="2046"/>
                  <a:pt x="6365" y="1"/>
                  <a:pt x="4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0"/>
          <p:cNvSpPr/>
          <p:nvPr/>
        </p:nvSpPr>
        <p:spPr>
          <a:xfrm rot="-2022149">
            <a:off x="8764218" y="102359"/>
            <a:ext cx="201019" cy="313211"/>
          </a:xfrm>
          <a:custGeom>
            <a:avLst/>
            <a:gdLst/>
            <a:ahLst/>
            <a:cxnLst/>
            <a:rect l="l" t="t" r="r" b="b"/>
            <a:pathLst>
              <a:path w="8979" h="13989" extrusionOk="0">
                <a:moveTo>
                  <a:pt x="5295" y="0"/>
                </a:moveTo>
                <a:cubicBezTo>
                  <a:pt x="4923" y="0"/>
                  <a:pt x="4515" y="116"/>
                  <a:pt x="4069" y="382"/>
                </a:cubicBezTo>
                <a:cubicBezTo>
                  <a:pt x="3471" y="739"/>
                  <a:pt x="3004" y="1285"/>
                  <a:pt x="2573" y="1831"/>
                </a:cubicBezTo>
                <a:cubicBezTo>
                  <a:pt x="2043" y="2503"/>
                  <a:pt x="1544" y="3196"/>
                  <a:pt x="1077" y="3916"/>
                </a:cubicBezTo>
                <a:cubicBezTo>
                  <a:pt x="693" y="4504"/>
                  <a:pt x="326" y="5118"/>
                  <a:pt x="158" y="5800"/>
                </a:cubicBezTo>
                <a:cubicBezTo>
                  <a:pt x="0" y="6430"/>
                  <a:pt x="16" y="7092"/>
                  <a:pt x="79" y="7738"/>
                </a:cubicBezTo>
                <a:cubicBezTo>
                  <a:pt x="168" y="8672"/>
                  <a:pt x="357" y="9596"/>
                  <a:pt x="636" y="10494"/>
                </a:cubicBezTo>
                <a:cubicBezTo>
                  <a:pt x="1113" y="12022"/>
                  <a:pt x="2059" y="13623"/>
                  <a:pt x="3628" y="13938"/>
                </a:cubicBezTo>
                <a:cubicBezTo>
                  <a:pt x="3802" y="13972"/>
                  <a:pt x="3977" y="13989"/>
                  <a:pt x="4151" y="13989"/>
                </a:cubicBezTo>
                <a:cubicBezTo>
                  <a:pt x="5180" y="13989"/>
                  <a:pt x="6188" y="13423"/>
                  <a:pt x="6920" y="12673"/>
                </a:cubicBezTo>
                <a:cubicBezTo>
                  <a:pt x="7991" y="11565"/>
                  <a:pt x="8600" y="10058"/>
                  <a:pt x="8789" y="8531"/>
                </a:cubicBezTo>
                <a:cubicBezTo>
                  <a:pt x="8978" y="6998"/>
                  <a:pt x="8768" y="5438"/>
                  <a:pt x="8359" y="3952"/>
                </a:cubicBezTo>
                <a:cubicBezTo>
                  <a:pt x="7933" y="2394"/>
                  <a:pt x="6985" y="0"/>
                  <a:pt x="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0" name="Google Shape;290;p20"/>
          <p:cNvGrpSpPr/>
          <p:nvPr/>
        </p:nvGrpSpPr>
        <p:grpSpPr>
          <a:xfrm rot="-4014405">
            <a:off x="-291605" y="2602772"/>
            <a:ext cx="932064" cy="1299762"/>
            <a:chOff x="-212125" y="1236162"/>
            <a:chExt cx="932132" cy="1299858"/>
          </a:xfrm>
        </p:grpSpPr>
        <p:sp>
          <p:nvSpPr>
            <p:cNvPr id="291" name="Google Shape;291;p20"/>
            <p:cNvSpPr/>
            <p:nvPr/>
          </p:nvSpPr>
          <p:spPr>
            <a:xfrm>
              <a:off x="-212125" y="1236162"/>
              <a:ext cx="932132" cy="1299858"/>
            </a:xfrm>
            <a:custGeom>
              <a:avLst/>
              <a:gdLst/>
              <a:ahLst/>
              <a:cxnLst/>
              <a:rect l="l" t="t" r="r" b="b"/>
              <a:pathLst>
                <a:path w="28436" h="39654" extrusionOk="0">
                  <a:moveTo>
                    <a:pt x="9447" y="1"/>
                  </a:moveTo>
                  <a:cubicBezTo>
                    <a:pt x="9008" y="1"/>
                    <a:pt x="8605" y="286"/>
                    <a:pt x="8469" y="729"/>
                  </a:cubicBezTo>
                  <a:lnTo>
                    <a:pt x="93" y="29790"/>
                  </a:lnTo>
                  <a:cubicBezTo>
                    <a:pt x="1" y="30110"/>
                    <a:pt x="75" y="30456"/>
                    <a:pt x="290" y="30710"/>
                  </a:cubicBezTo>
                  <a:lnTo>
                    <a:pt x="7479" y="39275"/>
                  </a:lnTo>
                  <a:cubicBezTo>
                    <a:pt x="7683" y="39520"/>
                    <a:pt x="7983" y="39654"/>
                    <a:pt x="8291" y="39654"/>
                  </a:cubicBezTo>
                  <a:cubicBezTo>
                    <a:pt x="8400" y="39654"/>
                    <a:pt x="8510" y="39637"/>
                    <a:pt x="8618" y="39603"/>
                  </a:cubicBezTo>
                  <a:lnTo>
                    <a:pt x="19249" y="36148"/>
                  </a:lnTo>
                  <a:cubicBezTo>
                    <a:pt x="19569" y="36047"/>
                    <a:pt x="19814" y="35794"/>
                    <a:pt x="19906" y="35470"/>
                  </a:cubicBezTo>
                  <a:lnTo>
                    <a:pt x="28287" y="6413"/>
                  </a:lnTo>
                  <a:cubicBezTo>
                    <a:pt x="28436" y="5865"/>
                    <a:pt x="28112" y="5300"/>
                    <a:pt x="27569" y="5152"/>
                  </a:cubicBezTo>
                  <a:lnTo>
                    <a:pt x="9748" y="46"/>
                  </a:lnTo>
                  <a:cubicBezTo>
                    <a:pt x="9647" y="15"/>
                    <a:pt x="9546" y="1"/>
                    <a:pt x="94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0"/>
            <p:cNvSpPr/>
            <p:nvPr/>
          </p:nvSpPr>
          <p:spPr>
            <a:xfrm>
              <a:off x="-71471" y="2218544"/>
              <a:ext cx="438400" cy="77820"/>
            </a:xfrm>
            <a:custGeom>
              <a:avLst/>
              <a:gdLst/>
              <a:ahLst/>
              <a:cxnLst/>
              <a:rect l="l" t="t" r="r" b="b"/>
              <a:pathLst>
                <a:path w="13374" h="2374" extrusionOk="0">
                  <a:moveTo>
                    <a:pt x="2680" y="0"/>
                  </a:moveTo>
                  <a:cubicBezTo>
                    <a:pt x="1907" y="0"/>
                    <a:pt x="1108" y="21"/>
                    <a:pt x="285" y="61"/>
                  </a:cubicBezTo>
                  <a:cubicBezTo>
                    <a:pt x="123" y="70"/>
                    <a:pt x="1" y="206"/>
                    <a:pt x="9" y="368"/>
                  </a:cubicBezTo>
                  <a:cubicBezTo>
                    <a:pt x="18" y="524"/>
                    <a:pt x="145" y="648"/>
                    <a:pt x="300" y="648"/>
                  </a:cubicBezTo>
                  <a:cubicBezTo>
                    <a:pt x="305" y="648"/>
                    <a:pt x="311" y="648"/>
                    <a:pt x="316" y="648"/>
                  </a:cubicBezTo>
                  <a:cubicBezTo>
                    <a:pt x="1131" y="608"/>
                    <a:pt x="1921" y="588"/>
                    <a:pt x="2686" y="588"/>
                  </a:cubicBezTo>
                  <a:cubicBezTo>
                    <a:pt x="6837" y="588"/>
                    <a:pt x="10248" y="1178"/>
                    <a:pt x="12843" y="2347"/>
                  </a:cubicBezTo>
                  <a:cubicBezTo>
                    <a:pt x="12883" y="2364"/>
                    <a:pt x="12922" y="2373"/>
                    <a:pt x="12966" y="2373"/>
                  </a:cubicBezTo>
                  <a:cubicBezTo>
                    <a:pt x="13281" y="2373"/>
                    <a:pt x="13373" y="1940"/>
                    <a:pt x="13084" y="1808"/>
                  </a:cubicBezTo>
                  <a:cubicBezTo>
                    <a:pt x="10410" y="608"/>
                    <a:pt x="6922" y="0"/>
                    <a:pt x="2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8631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300"/>
              <a:buFont typeface="Libre Franklin ExtraBold"/>
              <a:buNone/>
              <a:defRPr sz="3300">
                <a:solidFill>
                  <a:schemeClr val="dk1"/>
                </a:solidFill>
                <a:latin typeface="Libre Franklin ExtraBold"/>
                <a:ea typeface="Libre Franklin ExtraBold"/>
                <a:cs typeface="Libre Franklin ExtraBold"/>
                <a:sym typeface="Libre Franklin ExtraBold"/>
              </a:defRPr>
            </a:lvl1pPr>
            <a:lvl2pPr lvl="1" rtl="0">
              <a:spcBef>
                <a:spcPts val="0"/>
              </a:spcBef>
              <a:spcAft>
                <a:spcPts val="0"/>
              </a:spcAft>
              <a:buClr>
                <a:schemeClr val="dk1"/>
              </a:buClr>
              <a:buSzPts val="3300"/>
              <a:buFont typeface="Libre Franklin ExtraBold"/>
              <a:buNone/>
              <a:defRPr sz="3300">
                <a:solidFill>
                  <a:schemeClr val="dk1"/>
                </a:solidFill>
                <a:latin typeface="Libre Franklin ExtraBold"/>
                <a:ea typeface="Libre Franklin ExtraBold"/>
                <a:cs typeface="Libre Franklin ExtraBold"/>
                <a:sym typeface="Libre Franklin ExtraBold"/>
              </a:defRPr>
            </a:lvl2pPr>
            <a:lvl3pPr lvl="2" rtl="0">
              <a:spcBef>
                <a:spcPts val="0"/>
              </a:spcBef>
              <a:spcAft>
                <a:spcPts val="0"/>
              </a:spcAft>
              <a:buClr>
                <a:schemeClr val="dk1"/>
              </a:buClr>
              <a:buSzPts val="3300"/>
              <a:buFont typeface="Libre Franklin ExtraBold"/>
              <a:buNone/>
              <a:defRPr sz="3300">
                <a:solidFill>
                  <a:schemeClr val="dk1"/>
                </a:solidFill>
                <a:latin typeface="Libre Franklin ExtraBold"/>
                <a:ea typeface="Libre Franklin ExtraBold"/>
                <a:cs typeface="Libre Franklin ExtraBold"/>
                <a:sym typeface="Libre Franklin ExtraBold"/>
              </a:defRPr>
            </a:lvl3pPr>
            <a:lvl4pPr lvl="3" rtl="0">
              <a:spcBef>
                <a:spcPts val="0"/>
              </a:spcBef>
              <a:spcAft>
                <a:spcPts val="0"/>
              </a:spcAft>
              <a:buClr>
                <a:schemeClr val="dk1"/>
              </a:buClr>
              <a:buSzPts val="3300"/>
              <a:buFont typeface="Libre Franklin ExtraBold"/>
              <a:buNone/>
              <a:defRPr sz="3300">
                <a:solidFill>
                  <a:schemeClr val="dk1"/>
                </a:solidFill>
                <a:latin typeface="Libre Franklin ExtraBold"/>
                <a:ea typeface="Libre Franklin ExtraBold"/>
                <a:cs typeface="Libre Franklin ExtraBold"/>
                <a:sym typeface="Libre Franklin ExtraBold"/>
              </a:defRPr>
            </a:lvl4pPr>
            <a:lvl5pPr lvl="4" rtl="0">
              <a:spcBef>
                <a:spcPts val="0"/>
              </a:spcBef>
              <a:spcAft>
                <a:spcPts val="0"/>
              </a:spcAft>
              <a:buClr>
                <a:schemeClr val="dk1"/>
              </a:buClr>
              <a:buSzPts val="3300"/>
              <a:buFont typeface="Libre Franklin ExtraBold"/>
              <a:buNone/>
              <a:defRPr sz="3300">
                <a:solidFill>
                  <a:schemeClr val="dk1"/>
                </a:solidFill>
                <a:latin typeface="Libre Franklin ExtraBold"/>
                <a:ea typeface="Libre Franklin ExtraBold"/>
                <a:cs typeface="Libre Franklin ExtraBold"/>
                <a:sym typeface="Libre Franklin ExtraBold"/>
              </a:defRPr>
            </a:lvl5pPr>
            <a:lvl6pPr lvl="5" rtl="0">
              <a:spcBef>
                <a:spcPts val="0"/>
              </a:spcBef>
              <a:spcAft>
                <a:spcPts val="0"/>
              </a:spcAft>
              <a:buClr>
                <a:schemeClr val="dk1"/>
              </a:buClr>
              <a:buSzPts val="3300"/>
              <a:buFont typeface="Libre Franklin ExtraBold"/>
              <a:buNone/>
              <a:defRPr sz="3300">
                <a:solidFill>
                  <a:schemeClr val="dk1"/>
                </a:solidFill>
                <a:latin typeface="Libre Franklin ExtraBold"/>
                <a:ea typeface="Libre Franklin ExtraBold"/>
                <a:cs typeface="Libre Franklin ExtraBold"/>
                <a:sym typeface="Libre Franklin ExtraBold"/>
              </a:defRPr>
            </a:lvl6pPr>
            <a:lvl7pPr lvl="6" rtl="0">
              <a:spcBef>
                <a:spcPts val="0"/>
              </a:spcBef>
              <a:spcAft>
                <a:spcPts val="0"/>
              </a:spcAft>
              <a:buClr>
                <a:schemeClr val="dk1"/>
              </a:buClr>
              <a:buSzPts val="3300"/>
              <a:buFont typeface="Libre Franklin ExtraBold"/>
              <a:buNone/>
              <a:defRPr sz="3300">
                <a:solidFill>
                  <a:schemeClr val="dk1"/>
                </a:solidFill>
                <a:latin typeface="Libre Franklin ExtraBold"/>
                <a:ea typeface="Libre Franklin ExtraBold"/>
                <a:cs typeface="Libre Franklin ExtraBold"/>
                <a:sym typeface="Libre Franklin ExtraBold"/>
              </a:defRPr>
            </a:lvl7pPr>
            <a:lvl8pPr lvl="7" rtl="0">
              <a:spcBef>
                <a:spcPts val="0"/>
              </a:spcBef>
              <a:spcAft>
                <a:spcPts val="0"/>
              </a:spcAft>
              <a:buClr>
                <a:schemeClr val="dk1"/>
              </a:buClr>
              <a:buSzPts val="3300"/>
              <a:buFont typeface="Libre Franklin ExtraBold"/>
              <a:buNone/>
              <a:defRPr sz="3300">
                <a:solidFill>
                  <a:schemeClr val="dk1"/>
                </a:solidFill>
                <a:latin typeface="Libre Franklin ExtraBold"/>
                <a:ea typeface="Libre Franklin ExtraBold"/>
                <a:cs typeface="Libre Franklin ExtraBold"/>
                <a:sym typeface="Libre Franklin ExtraBold"/>
              </a:defRPr>
            </a:lvl8pPr>
            <a:lvl9pPr lvl="8" rtl="0">
              <a:spcBef>
                <a:spcPts val="0"/>
              </a:spcBef>
              <a:spcAft>
                <a:spcPts val="0"/>
              </a:spcAft>
              <a:buClr>
                <a:schemeClr val="dk1"/>
              </a:buClr>
              <a:buSzPts val="3300"/>
              <a:buFont typeface="Libre Franklin ExtraBold"/>
              <a:buNone/>
              <a:defRPr sz="3300">
                <a:solidFill>
                  <a:schemeClr val="dk1"/>
                </a:solidFill>
                <a:latin typeface="Libre Franklin ExtraBold"/>
                <a:ea typeface="Libre Franklin ExtraBold"/>
                <a:cs typeface="Libre Franklin ExtraBold"/>
                <a:sym typeface="Libre Franklin ExtraBold"/>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Numans"/>
              <a:buChar char="●"/>
              <a:defRPr>
                <a:solidFill>
                  <a:schemeClr val="dk1"/>
                </a:solidFill>
                <a:latin typeface="Numans"/>
                <a:ea typeface="Numans"/>
                <a:cs typeface="Numans"/>
                <a:sym typeface="Numans"/>
              </a:defRPr>
            </a:lvl1pPr>
            <a:lvl2pPr marL="914400" lvl="1" indent="-317500">
              <a:lnSpc>
                <a:spcPct val="115000"/>
              </a:lnSpc>
              <a:spcBef>
                <a:spcPts val="0"/>
              </a:spcBef>
              <a:spcAft>
                <a:spcPts val="0"/>
              </a:spcAft>
              <a:buClr>
                <a:schemeClr val="dk1"/>
              </a:buClr>
              <a:buSzPts val="1400"/>
              <a:buFont typeface="Numans"/>
              <a:buChar char="○"/>
              <a:defRPr>
                <a:solidFill>
                  <a:schemeClr val="dk1"/>
                </a:solidFill>
                <a:latin typeface="Numans"/>
                <a:ea typeface="Numans"/>
                <a:cs typeface="Numans"/>
                <a:sym typeface="Numans"/>
              </a:defRPr>
            </a:lvl2pPr>
            <a:lvl3pPr marL="1371600" lvl="2" indent="-317500">
              <a:lnSpc>
                <a:spcPct val="115000"/>
              </a:lnSpc>
              <a:spcBef>
                <a:spcPts val="0"/>
              </a:spcBef>
              <a:spcAft>
                <a:spcPts val="0"/>
              </a:spcAft>
              <a:buClr>
                <a:schemeClr val="dk1"/>
              </a:buClr>
              <a:buSzPts val="1400"/>
              <a:buFont typeface="Numans"/>
              <a:buChar char="■"/>
              <a:defRPr>
                <a:solidFill>
                  <a:schemeClr val="dk1"/>
                </a:solidFill>
                <a:latin typeface="Numans"/>
                <a:ea typeface="Numans"/>
                <a:cs typeface="Numans"/>
                <a:sym typeface="Numans"/>
              </a:defRPr>
            </a:lvl3pPr>
            <a:lvl4pPr marL="1828800" lvl="3" indent="-317500">
              <a:lnSpc>
                <a:spcPct val="115000"/>
              </a:lnSpc>
              <a:spcBef>
                <a:spcPts val="0"/>
              </a:spcBef>
              <a:spcAft>
                <a:spcPts val="0"/>
              </a:spcAft>
              <a:buClr>
                <a:schemeClr val="dk1"/>
              </a:buClr>
              <a:buSzPts val="1400"/>
              <a:buFont typeface="Numans"/>
              <a:buChar char="●"/>
              <a:defRPr>
                <a:solidFill>
                  <a:schemeClr val="dk1"/>
                </a:solidFill>
                <a:latin typeface="Numans"/>
                <a:ea typeface="Numans"/>
                <a:cs typeface="Numans"/>
                <a:sym typeface="Numans"/>
              </a:defRPr>
            </a:lvl4pPr>
            <a:lvl5pPr marL="2286000" lvl="4" indent="-317500">
              <a:lnSpc>
                <a:spcPct val="115000"/>
              </a:lnSpc>
              <a:spcBef>
                <a:spcPts val="0"/>
              </a:spcBef>
              <a:spcAft>
                <a:spcPts val="0"/>
              </a:spcAft>
              <a:buClr>
                <a:schemeClr val="dk1"/>
              </a:buClr>
              <a:buSzPts val="1400"/>
              <a:buFont typeface="Numans"/>
              <a:buChar char="○"/>
              <a:defRPr>
                <a:solidFill>
                  <a:schemeClr val="dk1"/>
                </a:solidFill>
                <a:latin typeface="Numans"/>
                <a:ea typeface="Numans"/>
                <a:cs typeface="Numans"/>
                <a:sym typeface="Numans"/>
              </a:defRPr>
            </a:lvl5pPr>
            <a:lvl6pPr marL="2743200" lvl="5" indent="-317500">
              <a:lnSpc>
                <a:spcPct val="115000"/>
              </a:lnSpc>
              <a:spcBef>
                <a:spcPts val="0"/>
              </a:spcBef>
              <a:spcAft>
                <a:spcPts val="0"/>
              </a:spcAft>
              <a:buClr>
                <a:schemeClr val="dk1"/>
              </a:buClr>
              <a:buSzPts val="1400"/>
              <a:buFont typeface="Numans"/>
              <a:buChar char="■"/>
              <a:defRPr>
                <a:solidFill>
                  <a:schemeClr val="dk1"/>
                </a:solidFill>
                <a:latin typeface="Numans"/>
                <a:ea typeface="Numans"/>
                <a:cs typeface="Numans"/>
                <a:sym typeface="Numans"/>
              </a:defRPr>
            </a:lvl6pPr>
            <a:lvl7pPr marL="3200400" lvl="6" indent="-317500">
              <a:lnSpc>
                <a:spcPct val="115000"/>
              </a:lnSpc>
              <a:spcBef>
                <a:spcPts val="0"/>
              </a:spcBef>
              <a:spcAft>
                <a:spcPts val="0"/>
              </a:spcAft>
              <a:buClr>
                <a:schemeClr val="dk1"/>
              </a:buClr>
              <a:buSzPts val="1400"/>
              <a:buFont typeface="Numans"/>
              <a:buChar char="●"/>
              <a:defRPr>
                <a:solidFill>
                  <a:schemeClr val="dk1"/>
                </a:solidFill>
                <a:latin typeface="Numans"/>
                <a:ea typeface="Numans"/>
                <a:cs typeface="Numans"/>
                <a:sym typeface="Numans"/>
              </a:defRPr>
            </a:lvl7pPr>
            <a:lvl8pPr marL="3657600" lvl="7" indent="-317500">
              <a:lnSpc>
                <a:spcPct val="115000"/>
              </a:lnSpc>
              <a:spcBef>
                <a:spcPts val="0"/>
              </a:spcBef>
              <a:spcAft>
                <a:spcPts val="0"/>
              </a:spcAft>
              <a:buClr>
                <a:schemeClr val="dk1"/>
              </a:buClr>
              <a:buSzPts val="1400"/>
              <a:buFont typeface="Numans"/>
              <a:buChar char="○"/>
              <a:defRPr>
                <a:solidFill>
                  <a:schemeClr val="dk1"/>
                </a:solidFill>
                <a:latin typeface="Numans"/>
                <a:ea typeface="Numans"/>
                <a:cs typeface="Numans"/>
                <a:sym typeface="Numans"/>
              </a:defRPr>
            </a:lvl8pPr>
            <a:lvl9pPr marL="4114800" lvl="8" indent="-317500">
              <a:lnSpc>
                <a:spcPct val="115000"/>
              </a:lnSpc>
              <a:spcBef>
                <a:spcPts val="0"/>
              </a:spcBef>
              <a:spcAft>
                <a:spcPts val="0"/>
              </a:spcAft>
              <a:buClr>
                <a:schemeClr val="dk1"/>
              </a:buClr>
              <a:buSzPts val="1400"/>
              <a:buFont typeface="Numans"/>
              <a:buChar char="■"/>
              <a:defRPr>
                <a:solidFill>
                  <a:schemeClr val="dk1"/>
                </a:solidFill>
                <a:latin typeface="Numans"/>
                <a:ea typeface="Numans"/>
                <a:cs typeface="Numans"/>
                <a:sym typeface="Num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4" r:id="rId3"/>
    <p:sldLayoutId id="2147483656" r:id="rId4"/>
    <p:sldLayoutId id="2147483658" r:id="rId5"/>
    <p:sldLayoutId id="2147483661" r:id="rId6"/>
    <p:sldLayoutId id="2147483663" r:id="rId7"/>
    <p:sldLayoutId id="2147483665" r:id="rId8"/>
    <p:sldLayoutId id="2147483666" r:id="rId9"/>
    <p:sldLayoutId id="2147483667" r:id="rId10"/>
    <p:sldLayoutId id="2147483673" r:id="rId11"/>
    <p:sldLayoutId id="2147483674" r:id="rId12"/>
    <p:sldLayoutId id="2147483679" r:id="rId13"/>
    <p:sldLayoutId id="2147483680"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hyperlink" Target="mailto:detiletozdorovo@yandex.ru"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12.gif"/><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2"/>
        <p:cNvGrpSpPr/>
        <p:nvPr/>
      </p:nvGrpSpPr>
      <p:grpSpPr>
        <a:xfrm>
          <a:off x="0" y="0"/>
          <a:ext cx="0" cy="0"/>
          <a:chOff x="0" y="0"/>
          <a:chExt cx="0" cy="0"/>
        </a:xfrm>
      </p:grpSpPr>
      <p:grpSp>
        <p:nvGrpSpPr>
          <p:cNvPr id="583" name="Google Shape;583;p38"/>
          <p:cNvGrpSpPr/>
          <p:nvPr/>
        </p:nvGrpSpPr>
        <p:grpSpPr>
          <a:xfrm rot="21364817">
            <a:off x="734953" y="510236"/>
            <a:ext cx="6924528" cy="3170807"/>
            <a:chOff x="3747848" y="-418200"/>
            <a:chExt cx="2718577" cy="2004999"/>
          </a:xfrm>
        </p:grpSpPr>
        <p:sp>
          <p:nvSpPr>
            <p:cNvPr id="584" name="Google Shape;584;p38"/>
            <p:cNvSpPr/>
            <p:nvPr/>
          </p:nvSpPr>
          <p:spPr>
            <a:xfrm>
              <a:off x="3747848" y="-260598"/>
              <a:ext cx="2718577" cy="1847397"/>
            </a:xfrm>
            <a:custGeom>
              <a:avLst/>
              <a:gdLst/>
              <a:ahLst/>
              <a:cxnLst/>
              <a:rect l="l" t="t" r="r" b="b"/>
              <a:pathLst>
                <a:path w="57044" h="38764" extrusionOk="0">
                  <a:moveTo>
                    <a:pt x="2756" y="1"/>
                  </a:moveTo>
                  <a:lnTo>
                    <a:pt x="0" y="34411"/>
                  </a:lnTo>
                  <a:lnTo>
                    <a:pt x="54288" y="38763"/>
                  </a:lnTo>
                  <a:lnTo>
                    <a:pt x="57044" y="3975"/>
                  </a:lnTo>
                  <a:lnTo>
                    <a:pt x="2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8"/>
            <p:cNvSpPr/>
            <p:nvPr/>
          </p:nvSpPr>
          <p:spPr>
            <a:xfrm>
              <a:off x="3827912" y="-180534"/>
              <a:ext cx="2558447" cy="1687267"/>
            </a:xfrm>
            <a:custGeom>
              <a:avLst/>
              <a:gdLst/>
              <a:ahLst/>
              <a:cxnLst/>
              <a:rect l="l" t="t" r="r" b="b"/>
              <a:pathLst>
                <a:path w="53684" h="35404" extrusionOk="0">
                  <a:moveTo>
                    <a:pt x="2510" y="1"/>
                  </a:moveTo>
                  <a:lnTo>
                    <a:pt x="0" y="31297"/>
                  </a:lnTo>
                  <a:lnTo>
                    <a:pt x="51174" y="35403"/>
                  </a:lnTo>
                  <a:lnTo>
                    <a:pt x="53684" y="3729"/>
                  </a:lnTo>
                  <a:lnTo>
                    <a:pt x="2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8"/>
            <p:cNvSpPr/>
            <p:nvPr/>
          </p:nvSpPr>
          <p:spPr>
            <a:xfrm>
              <a:off x="4756177" y="-418200"/>
              <a:ext cx="936613" cy="481198"/>
            </a:xfrm>
            <a:custGeom>
              <a:avLst/>
              <a:gdLst/>
              <a:ahLst/>
              <a:cxnLst/>
              <a:rect l="l" t="t" r="r" b="b"/>
              <a:pathLst>
                <a:path w="19653" h="10097" extrusionOk="0">
                  <a:moveTo>
                    <a:pt x="1" y="0"/>
                  </a:moveTo>
                  <a:lnTo>
                    <a:pt x="37" y="9356"/>
                  </a:lnTo>
                  <a:lnTo>
                    <a:pt x="19337" y="10096"/>
                  </a:lnTo>
                  <a:lnTo>
                    <a:pt x="19652" y="651"/>
                  </a:lnTo>
                  <a:lnTo>
                    <a:pt x="1" y="0"/>
                  </a:lnTo>
                  <a:close/>
                </a:path>
              </a:pathLst>
            </a:custGeom>
            <a:solidFill>
              <a:srgbClr val="B0CEBB">
                <a:alpha val="8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8"/>
            <p:cNvSpPr/>
            <p:nvPr/>
          </p:nvSpPr>
          <p:spPr>
            <a:xfrm rot="225323">
              <a:off x="4259181" y="415870"/>
              <a:ext cx="1513404" cy="10072"/>
            </a:xfrm>
            <a:custGeom>
              <a:avLst/>
              <a:gdLst/>
              <a:ahLst/>
              <a:cxnLst/>
              <a:rect l="l" t="t" r="r" b="b"/>
              <a:pathLst>
                <a:path w="44926" h="299" extrusionOk="0">
                  <a:moveTo>
                    <a:pt x="0" y="0"/>
                  </a:moveTo>
                  <a:lnTo>
                    <a:pt x="0" y="298"/>
                  </a:lnTo>
                  <a:lnTo>
                    <a:pt x="44925" y="298"/>
                  </a:lnTo>
                  <a:lnTo>
                    <a:pt x="4492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8"/>
            <p:cNvSpPr/>
            <p:nvPr/>
          </p:nvSpPr>
          <p:spPr>
            <a:xfrm rot="225323">
              <a:off x="4240712" y="697411"/>
              <a:ext cx="1513404" cy="10072"/>
            </a:xfrm>
            <a:custGeom>
              <a:avLst/>
              <a:gdLst/>
              <a:ahLst/>
              <a:cxnLst/>
              <a:rect l="l" t="t" r="r" b="b"/>
              <a:pathLst>
                <a:path w="44926" h="299" extrusionOk="0">
                  <a:moveTo>
                    <a:pt x="0" y="1"/>
                  </a:moveTo>
                  <a:lnTo>
                    <a:pt x="0" y="299"/>
                  </a:lnTo>
                  <a:lnTo>
                    <a:pt x="44925" y="299"/>
                  </a:lnTo>
                  <a:lnTo>
                    <a:pt x="4492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8"/>
            <p:cNvSpPr/>
            <p:nvPr/>
          </p:nvSpPr>
          <p:spPr>
            <a:xfrm rot="225323">
              <a:off x="4222241" y="978985"/>
              <a:ext cx="1513404" cy="10072"/>
            </a:xfrm>
            <a:custGeom>
              <a:avLst/>
              <a:gdLst/>
              <a:ahLst/>
              <a:cxnLst/>
              <a:rect l="l" t="t" r="r" b="b"/>
              <a:pathLst>
                <a:path w="44926" h="299" extrusionOk="0">
                  <a:moveTo>
                    <a:pt x="0" y="0"/>
                  </a:moveTo>
                  <a:lnTo>
                    <a:pt x="0" y="298"/>
                  </a:lnTo>
                  <a:lnTo>
                    <a:pt x="44925" y="298"/>
                  </a:lnTo>
                  <a:lnTo>
                    <a:pt x="4492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38"/>
          <p:cNvSpPr txBox="1">
            <a:spLocks noGrp="1"/>
          </p:cNvSpPr>
          <p:nvPr>
            <p:ph type="ctrTitle"/>
          </p:nvPr>
        </p:nvSpPr>
        <p:spPr>
          <a:xfrm>
            <a:off x="-72771" y="1215577"/>
            <a:ext cx="8366485" cy="2240100"/>
          </a:xfrm>
          <a:prstGeom prst="rect">
            <a:avLst/>
          </a:prstGeom>
        </p:spPr>
        <p:txBody>
          <a:bodyPr spcFirstLastPara="1" wrap="square" lIns="91425" tIns="91425" rIns="91425" bIns="91425" anchor="t" anchorCtr="0">
            <a:noAutofit/>
          </a:bodyPr>
          <a:lstStyle/>
          <a:p>
            <a:pPr marL="91440" lvl="0" indent="0" algn="ctr" rtl="0">
              <a:spcBef>
                <a:spcPts val="0"/>
              </a:spcBef>
              <a:spcAft>
                <a:spcPts val="0"/>
              </a:spcAft>
              <a:buNone/>
            </a:pPr>
            <a:r>
              <a:rPr lang="ru-RU" sz="2800" dirty="0" smtClean="0"/>
              <a:t/>
            </a:r>
            <a:br>
              <a:rPr lang="ru-RU" sz="2800" dirty="0" smtClean="0"/>
            </a:br>
            <a:r>
              <a:rPr lang="ru-RU" sz="3600" dirty="0" smtClean="0"/>
              <a:t>«Проектирование </a:t>
            </a:r>
            <a:br>
              <a:rPr lang="ru-RU" sz="3600" dirty="0" smtClean="0"/>
            </a:br>
            <a:r>
              <a:rPr lang="ru-RU" sz="3600" dirty="0" smtClean="0"/>
              <a:t>программы смены» </a:t>
            </a:r>
            <a:endParaRPr sz="3600" dirty="0"/>
          </a:p>
        </p:txBody>
      </p:sp>
      <p:sp>
        <p:nvSpPr>
          <p:cNvPr id="591" name="Google Shape;591;p38"/>
          <p:cNvSpPr txBox="1">
            <a:spLocks noGrp="1"/>
          </p:cNvSpPr>
          <p:nvPr>
            <p:ph type="subTitle" idx="1"/>
          </p:nvPr>
        </p:nvSpPr>
        <p:spPr>
          <a:xfrm>
            <a:off x="55002" y="3819411"/>
            <a:ext cx="4805756" cy="841138"/>
          </a:xfrm>
          <a:prstGeom prst="rect">
            <a:avLst/>
          </a:prstGeom>
        </p:spPr>
        <p:txBody>
          <a:bodyPr spcFirstLastPara="1" wrap="square" lIns="91425" tIns="91425" rIns="91425" bIns="91425" anchor="ctr" anchorCtr="0">
            <a:noAutofit/>
          </a:bodyPr>
          <a:lstStyle/>
          <a:p>
            <a:pPr marL="91440" lvl="0" indent="0" algn="ctr"/>
            <a:r>
              <a:rPr lang="ru-RU" sz="1200" dirty="0" smtClean="0">
                <a:solidFill>
                  <a:srgbClr val="212529"/>
                </a:solidFill>
                <a:latin typeface="times new roman" panose="02020603050405020304" pitchFamily="18" charset="0"/>
              </a:rPr>
              <a:t>Региональный центр координации деятельности по организации отдыха и оздоровления детей Свердловской области</a:t>
            </a:r>
            <a:endParaRPr sz="1200" dirty="0"/>
          </a:p>
        </p:txBody>
      </p:sp>
      <p:grpSp>
        <p:nvGrpSpPr>
          <p:cNvPr id="592" name="Google Shape;592;p38"/>
          <p:cNvGrpSpPr/>
          <p:nvPr/>
        </p:nvGrpSpPr>
        <p:grpSpPr>
          <a:xfrm>
            <a:off x="7539806" y="2470243"/>
            <a:ext cx="1454165" cy="2608347"/>
            <a:chOff x="9527900" y="2295384"/>
            <a:chExt cx="1528766" cy="2564198"/>
          </a:xfrm>
        </p:grpSpPr>
        <p:sp>
          <p:nvSpPr>
            <p:cNvPr id="593" name="Google Shape;593;p38"/>
            <p:cNvSpPr/>
            <p:nvPr/>
          </p:nvSpPr>
          <p:spPr>
            <a:xfrm>
              <a:off x="9527900" y="2295384"/>
              <a:ext cx="1528766" cy="2564198"/>
            </a:xfrm>
            <a:custGeom>
              <a:avLst/>
              <a:gdLst/>
              <a:ahLst/>
              <a:cxnLst/>
              <a:rect l="l" t="t" r="r" b="b"/>
              <a:pathLst>
                <a:path w="47279" h="79301" extrusionOk="0">
                  <a:moveTo>
                    <a:pt x="3371" y="1"/>
                  </a:moveTo>
                  <a:lnTo>
                    <a:pt x="0" y="77725"/>
                  </a:lnTo>
                  <a:lnTo>
                    <a:pt x="43515" y="79301"/>
                  </a:lnTo>
                  <a:lnTo>
                    <a:pt x="47279" y="1209"/>
                  </a:lnTo>
                  <a:lnTo>
                    <a:pt x="337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8"/>
            <p:cNvSpPr/>
            <p:nvPr/>
          </p:nvSpPr>
          <p:spPr>
            <a:xfrm>
              <a:off x="9591211" y="2345665"/>
              <a:ext cx="1413848" cy="2462989"/>
            </a:xfrm>
            <a:custGeom>
              <a:avLst/>
              <a:gdLst/>
              <a:ahLst/>
              <a:cxnLst/>
              <a:rect l="l" t="t" r="r" b="b"/>
              <a:pathLst>
                <a:path w="43725" h="76171" extrusionOk="0">
                  <a:moveTo>
                    <a:pt x="3245" y="399"/>
                  </a:moveTo>
                  <a:lnTo>
                    <a:pt x="43326" y="1885"/>
                  </a:lnTo>
                  <a:lnTo>
                    <a:pt x="39729" y="75777"/>
                  </a:lnTo>
                  <a:lnTo>
                    <a:pt x="400" y="74349"/>
                  </a:lnTo>
                  <a:lnTo>
                    <a:pt x="3245" y="399"/>
                  </a:lnTo>
                  <a:close/>
                  <a:moveTo>
                    <a:pt x="2883" y="0"/>
                  </a:moveTo>
                  <a:lnTo>
                    <a:pt x="2883" y="5"/>
                  </a:lnTo>
                  <a:lnTo>
                    <a:pt x="2867" y="383"/>
                  </a:lnTo>
                  <a:lnTo>
                    <a:pt x="17" y="74338"/>
                  </a:lnTo>
                  <a:lnTo>
                    <a:pt x="1" y="74716"/>
                  </a:lnTo>
                  <a:lnTo>
                    <a:pt x="384" y="74732"/>
                  </a:lnTo>
                  <a:lnTo>
                    <a:pt x="39714" y="76155"/>
                  </a:lnTo>
                  <a:lnTo>
                    <a:pt x="40092" y="76170"/>
                  </a:lnTo>
                  <a:lnTo>
                    <a:pt x="40107" y="75792"/>
                  </a:lnTo>
                  <a:lnTo>
                    <a:pt x="43704" y="1901"/>
                  </a:lnTo>
                  <a:lnTo>
                    <a:pt x="43725" y="1517"/>
                  </a:lnTo>
                  <a:lnTo>
                    <a:pt x="43342" y="1502"/>
                  </a:lnTo>
                  <a:lnTo>
                    <a:pt x="3261" y="16"/>
                  </a:lnTo>
                  <a:lnTo>
                    <a:pt x="2883"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8"/>
            <p:cNvSpPr/>
            <p:nvPr/>
          </p:nvSpPr>
          <p:spPr>
            <a:xfrm>
              <a:off x="9815129" y="3005363"/>
              <a:ext cx="988093" cy="41971"/>
            </a:xfrm>
            <a:custGeom>
              <a:avLst/>
              <a:gdLst/>
              <a:ahLst/>
              <a:cxnLst/>
              <a:rect l="l" t="t" r="r" b="b"/>
              <a:pathLst>
                <a:path w="30558" h="1298" extrusionOk="0">
                  <a:moveTo>
                    <a:pt x="11" y="0"/>
                  </a:moveTo>
                  <a:lnTo>
                    <a:pt x="1" y="189"/>
                  </a:lnTo>
                  <a:lnTo>
                    <a:pt x="30552" y="1297"/>
                  </a:lnTo>
                  <a:lnTo>
                    <a:pt x="30557" y="1108"/>
                  </a:lnTo>
                  <a:lnTo>
                    <a:pt x="1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8"/>
            <p:cNvSpPr/>
            <p:nvPr/>
          </p:nvSpPr>
          <p:spPr>
            <a:xfrm>
              <a:off x="9807336" y="3222331"/>
              <a:ext cx="988061" cy="41971"/>
            </a:xfrm>
            <a:custGeom>
              <a:avLst/>
              <a:gdLst/>
              <a:ahLst/>
              <a:cxnLst/>
              <a:rect l="l" t="t" r="r" b="b"/>
              <a:pathLst>
                <a:path w="30557" h="1298" extrusionOk="0">
                  <a:moveTo>
                    <a:pt x="6" y="0"/>
                  </a:moveTo>
                  <a:lnTo>
                    <a:pt x="0" y="189"/>
                  </a:lnTo>
                  <a:lnTo>
                    <a:pt x="30546" y="1297"/>
                  </a:lnTo>
                  <a:lnTo>
                    <a:pt x="30557" y="1108"/>
                  </a:lnTo>
                  <a:lnTo>
                    <a:pt x="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8"/>
            <p:cNvSpPr/>
            <p:nvPr/>
          </p:nvSpPr>
          <p:spPr>
            <a:xfrm>
              <a:off x="9799511" y="3439298"/>
              <a:ext cx="987931" cy="41938"/>
            </a:xfrm>
            <a:custGeom>
              <a:avLst/>
              <a:gdLst/>
              <a:ahLst/>
              <a:cxnLst/>
              <a:rect l="l" t="t" r="r" b="b"/>
              <a:pathLst>
                <a:path w="30553" h="1297" extrusionOk="0">
                  <a:moveTo>
                    <a:pt x="6" y="0"/>
                  </a:moveTo>
                  <a:lnTo>
                    <a:pt x="1" y="194"/>
                  </a:lnTo>
                  <a:lnTo>
                    <a:pt x="30547" y="1297"/>
                  </a:lnTo>
                  <a:lnTo>
                    <a:pt x="30552" y="1108"/>
                  </a:lnTo>
                  <a:lnTo>
                    <a:pt x="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8"/>
            <p:cNvSpPr/>
            <p:nvPr/>
          </p:nvSpPr>
          <p:spPr>
            <a:xfrm>
              <a:off x="9791718" y="3656233"/>
              <a:ext cx="987899" cy="41971"/>
            </a:xfrm>
            <a:custGeom>
              <a:avLst/>
              <a:gdLst/>
              <a:ahLst/>
              <a:cxnLst/>
              <a:rect l="l" t="t" r="r" b="b"/>
              <a:pathLst>
                <a:path w="30552" h="1298" extrusionOk="0">
                  <a:moveTo>
                    <a:pt x="6" y="1"/>
                  </a:moveTo>
                  <a:lnTo>
                    <a:pt x="0" y="195"/>
                  </a:lnTo>
                  <a:lnTo>
                    <a:pt x="30546" y="1298"/>
                  </a:lnTo>
                  <a:lnTo>
                    <a:pt x="30552" y="1109"/>
                  </a:lnTo>
                  <a:lnTo>
                    <a:pt x="6"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8"/>
            <p:cNvSpPr/>
            <p:nvPr/>
          </p:nvSpPr>
          <p:spPr>
            <a:xfrm>
              <a:off x="9783732" y="3873363"/>
              <a:ext cx="988093" cy="41809"/>
            </a:xfrm>
            <a:custGeom>
              <a:avLst/>
              <a:gdLst/>
              <a:ahLst/>
              <a:cxnLst/>
              <a:rect l="l" t="t" r="r" b="b"/>
              <a:pathLst>
                <a:path w="30558" h="1293" extrusionOk="0">
                  <a:moveTo>
                    <a:pt x="11" y="1"/>
                  </a:moveTo>
                  <a:lnTo>
                    <a:pt x="1" y="190"/>
                  </a:lnTo>
                  <a:lnTo>
                    <a:pt x="30547" y="1292"/>
                  </a:lnTo>
                  <a:lnTo>
                    <a:pt x="30557" y="1103"/>
                  </a:lnTo>
                  <a:lnTo>
                    <a:pt x="1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8"/>
            <p:cNvSpPr/>
            <p:nvPr/>
          </p:nvSpPr>
          <p:spPr>
            <a:xfrm>
              <a:off x="9775939" y="4090330"/>
              <a:ext cx="987899" cy="41971"/>
            </a:xfrm>
            <a:custGeom>
              <a:avLst/>
              <a:gdLst/>
              <a:ahLst/>
              <a:cxnLst/>
              <a:rect l="l" t="t" r="r" b="b"/>
              <a:pathLst>
                <a:path w="30552" h="1298" extrusionOk="0">
                  <a:moveTo>
                    <a:pt x="5" y="1"/>
                  </a:moveTo>
                  <a:lnTo>
                    <a:pt x="0" y="190"/>
                  </a:lnTo>
                  <a:lnTo>
                    <a:pt x="30546" y="1298"/>
                  </a:lnTo>
                  <a:lnTo>
                    <a:pt x="30551" y="1103"/>
                  </a:lnTo>
                  <a:lnTo>
                    <a:pt x="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8"/>
            <p:cNvSpPr/>
            <p:nvPr/>
          </p:nvSpPr>
          <p:spPr>
            <a:xfrm>
              <a:off x="9768114" y="4307298"/>
              <a:ext cx="987899" cy="41971"/>
            </a:xfrm>
            <a:custGeom>
              <a:avLst/>
              <a:gdLst/>
              <a:ahLst/>
              <a:cxnLst/>
              <a:rect l="l" t="t" r="r" b="b"/>
              <a:pathLst>
                <a:path w="30552" h="1298" extrusionOk="0">
                  <a:moveTo>
                    <a:pt x="6" y="1"/>
                  </a:moveTo>
                  <a:lnTo>
                    <a:pt x="1" y="190"/>
                  </a:lnTo>
                  <a:lnTo>
                    <a:pt x="30547" y="1297"/>
                  </a:lnTo>
                  <a:lnTo>
                    <a:pt x="30552" y="1103"/>
                  </a:lnTo>
                  <a:lnTo>
                    <a:pt x="6"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8"/>
            <p:cNvSpPr/>
            <p:nvPr/>
          </p:nvSpPr>
          <p:spPr>
            <a:xfrm>
              <a:off x="9760127" y="4524265"/>
              <a:ext cx="988093" cy="41971"/>
            </a:xfrm>
            <a:custGeom>
              <a:avLst/>
              <a:gdLst/>
              <a:ahLst/>
              <a:cxnLst/>
              <a:rect l="l" t="t" r="r" b="b"/>
              <a:pathLst>
                <a:path w="30558" h="1298" extrusionOk="0">
                  <a:moveTo>
                    <a:pt x="11" y="0"/>
                  </a:moveTo>
                  <a:lnTo>
                    <a:pt x="1" y="189"/>
                  </a:lnTo>
                  <a:lnTo>
                    <a:pt x="30552" y="1297"/>
                  </a:lnTo>
                  <a:lnTo>
                    <a:pt x="30557" y="1108"/>
                  </a:lnTo>
                  <a:lnTo>
                    <a:pt x="1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3" name="Google Shape;603;p38"/>
          <p:cNvGrpSpPr/>
          <p:nvPr/>
        </p:nvGrpSpPr>
        <p:grpSpPr>
          <a:xfrm>
            <a:off x="8296806" y="2236007"/>
            <a:ext cx="814338" cy="814338"/>
            <a:chOff x="6036100" y="3162763"/>
            <a:chExt cx="966000" cy="966000"/>
          </a:xfrm>
        </p:grpSpPr>
        <p:sp>
          <p:nvSpPr>
            <p:cNvPr id="604" name="Google Shape;604;p38"/>
            <p:cNvSpPr/>
            <p:nvPr/>
          </p:nvSpPr>
          <p:spPr>
            <a:xfrm>
              <a:off x="6036100" y="3162763"/>
              <a:ext cx="966000" cy="966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5" name="Google Shape;605;p38"/>
            <p:cNvGrpSpPr/>
            <p:nvPr/>
          </p:nvGrpSpPr>
          <p:grpSpPr>
            <a:xfrm>
              <a:off x="6292698" y="3422231"/>
              <a:ext cx="452617" cy="446946"/>
              <a:chOff x="5799885" y="2730489"/>
              <a:chExt cx="354938" cy="350491"/>
            </a:xfrm>
          </p:grpSpPr>
          <p:sp>
            <p:nvSpPr>
              <p:cNvPr id="606" name="Google Shape;606;p38"/>
              <p:cNvSpPr/>
              <p:nvPr/>
            </p:nvSpPr>
            <p:spPr>
              <a:xfrm>
                <a:off x="5918185" y="2774225"/>
                <a:ext cx="201286" cy="188512"/>
              </a:xfrm>
              <a:custGeom>
                <a:avLst/>
                <a:gdLst/>
                <a:ahLst/>
                <a:cxnLst/>
                <a:rect l="l" t="t" r="r" b="b"/>
                <a:pathLst>
                  <a:path w="10636" h="9961" extrusionOk="0">
                    <a:moveTo>
                      <a:pt x="7007" y="0"/>
                    </a:moveTo>
                    <a:lnTo>
                      <a:pt x="0" y="7464"/>
                    </a:lnTo>
                    <a:lnTo>
                      <a:pt x="2496" y="9960"/>
                    </a:lnTo>
                    <a:lnTo>
                      <a:pt x="8867" y="3990"/>
                    </a:lnTo>
                    <a:lnTo>
                      <a:pt x="8867" y="3990"/>
                    </a:lnTo>
                    <a:cubicBezTo>
                      <a:pt x="9433" y="4668"/>
                      <a:pt x="9424" y="5656"/>
                      <a:pt x="8847" y="6323"/>
                    </a:cubicBezTo>
                    <a:lnTo>
                      <a:pt x="6841" y="8660"/>
                    </a:lnTo>
                    <a:lnTo>
                      <a:pt x="7688" y="9387"/>
                    </a:lnTo>
                    <a:lnTo>
                      <a:pt x="9694" y="7050"/>
                    </a:lnTo>
                    <a:cubicBezTo>
                      <a:pt x="10633" y="5957"/>
                      <a:pt x="10635" y="4341"/>
                      <a:pt x="9701" y="3245"/>
                    </a:cubicBezTo>
                    <a:lnTo>
                      <a:pt x="9683" y="3226"/>
                    </a:lnTo>
                    <a:lnTo>
                      <a:pt x="9958" y="2951"/>
                    </a:lnTo>
                    <a:lnTo>
                      <a:pt x="70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8"/>
              <p:cNvSpPr/>
              <p:nvPr/>
            </p:nvSpPr>
            <p:spPr>
              <a:xfrm>
                <a:off x="5884783" y="2930886"/>
                <a:ext cx="65234" cy="65197"/>
              </a:xfrm>
              <a:custGeom>
                <a:avLst/>
                <a:gdLst/>
                <a:ahLst/>
                <a:cxnLst/>
                <a:rect l="l" t="t" r="r" b="b"/>
                <a:pathLst>
                  <a:path w="3447" h="3445" extrusionOk="0">
                    <a:moveTo>
                      <a:pt x="1001" y="1"/>
                    </a:moveTo>
                    <a:lnTo>
                      <a:pt x="1" y="1066"/>
                    </a:lnTo>
                    <a:lnTo>
                      <a:pt x="2382" y="3444"/>
                    </a:lnTo>
                    <a:lnTo>
                      <a:pt x="3447" y="2444"/>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8"/>
              <p:cNvSpPr/>
              <p:nvPr/>
            </p:nvSpPr>
            <p:spPr>
              <a:xfrm>
                <a:off x="5799885" y="2965310"/>
                <a:ext cx="115424" cy="115670"/>
              </a:xfrm>
              <a:custGeom>
                <a:avLst/>
                <a:gdLst/>
                <a:ahLst/>
                <a:cxnLst/>
                <a:rect l="l" t="t" r="r" b="b"/>
                <a:pathLst>
                  <a:path w="6099" h="6112" extrusionOk="0">
                    <a:moveTo>
                      <a:pt x="3664" y="0"/>
                    </a:moveTo>
                    <a:cubicBezTo>
                      <a:pt x="2877" y="606"/>
                      <a:pt x="1958" y="1011"/>
                      <a:pt x="983" y="1181"/>
                    </a:cubicBezTo>
                    <a:lnTo>
                      <a:pt x="0" y="5323"/>
                    </a:lnTo>
                    <a:lnTo>
                      <a:pt x="3156" y="2167"/>
                    </a:lnTo>
                    <a:lnTo>
                      <a:pt x="3945" y="2956"/>
                    </a:lnTo>
                    <a:lnTo>
                      <a:pt x="791" y="6112"/>
                    </a:lnTo>
                    <a:lnTo>
                      <a:pt x="4931" y="5129"/>
                    </a:lnTo>
                    <a:cubicBezTo>
                      <a:pt x="5099" y="4069"/>
                      <a:pt x="5506" y="3184"/>
                      <a:pt x="6099" y="2435"/>
                    </a:cubicBezTo>
                    <a:lnTo>
                      <a:pt x="36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8"/>
              <p:cNvSpPr/>
              <p:nvPr/>
            </p:nvSpPr>
            <p:spPr>
              <a:xfrm>
                <a:off x="6065252" y="2730489"/>
                <a:ext cx="89572" cy="85163"/>
              </a:xfrm>
              <a:custGeom>
                <a:avLst/>
                <a:gdLst/>
                <a:ahLst/>
                <a:cxnLst/>
                <a:rect l="l" t="t" r="r" b="b"/>
                <a:pathLst>
                  <a:path w="4733" h="4500" extrusionOk="0">
                    <a:moveTo>
                      <a:pt x="2346" y="0"/>
                    </a:moveTo>
                    <a:cubicBezTo>
                      <a:pt x="1773" y="0"/>
                      <a:pt x="1200" y="228"/>
                      <a:pt x="776" y="680"/>
                    </a:cubicBezTo>
                    <a:lnTo>
                      <a:pt x="0" y="1497"/>
                    </a:lnTo>
                    <a:lnTo>
                      <a:pt x="3004" y="4500"/>
                    </a:lnTo>
                    <a:lnTo>
                      <a:pt x="3810" y="3736"/>
                    </a:lnTo>
                    <a:cubicBezTo>
                      <a:pt x="4702" y="2906"/>
                      <a:pt x="4733" y="1503"/>
                      <a:pt x="3873" y="636"/>
                    </a:cubicBezTo>
                    <a:cubicBezTo>
                      <a:pt x="3451" y="212"/>
                      <a:pt x="2898" y="0"/>
                      <a:pt x="2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0" name="Google Shape;610;p38"/>
          <p:cNvSpPr/>
          <p:nvPr/>
        </p:nvSpPr>
        <p:spPr>
          <a:xfrm rot="3995364">
            <a:off x="2227474" y="3528023"/>
            <a:ext cx="460810" cy="582774"/>
          </a:xfrm>
          <a:custGeom>
            <a:avLst/>
            <a:gdLst/>
            <a:ahLst/>
            <a:cxnLst/>
            <a:rect l="l" t="t" r="r" b="b"/>
            <a:pathLst>
              <a:path w="7849" h="11750" extrusionOk="0">
                <a:moveTo>
                  <a:pt x="2988" y="0"/>
                </a:moveTo>
                <a:lnTo>
                  <a:pt x="0" y="10348"/>
                </a:lnTo>
                <a:cubicBezTo>
                  <a:pt x="34" y="10469"/>
                  <a:pt x="127" y="10517"/>
                  <a:pt x="234" y="10517"/>
                </a:cubicBezTo>
                <a:cubicBezTo>
                  <a:pt x="256" y="10517"/>
                  <a:pt x="279" y="10515"/>
                  <a:pt x="302" y="10511"/>
                </a:cubicBezTo>
                <a:cubicBezTo>
                  <a:pt x="388" y="10500"/>
                  <a:pt x="476" y="10477"/>
                  <a:pt x="560" y="10477"/>
                </a:cubicBezTo>
                <a:cubicBezTo>
                  <a:pt x="607" y="10477"/>
                  <a:pt x="654" y="10484"/>
                  <a:pt x="698" y="10505"/>
                </a:cubicBezTo>
                <a:cubicBezTo>
                  <a:pt x="860" y="10581"/>
                  <a:pt x="913" y="10837"/>
                  <a:pt x="1070" y="10924"/>
                </a:cubicBezTo>
                <a:cubicBezTo>
                  <a:pt x="1112" y="10947"/>
                  <a:pt x="1156" y="10956"/>
                  <a:pt x="1202" y="10956"/>
                </a:cubicBezTo>
                <a:cubicBezTo>
                  <a:pt x="1394" y="10956"/>
                  <a:pt x="1615" y="10794"/>
                  <a:pt x="1811" y="10794"/>
                </a:cubicBezTo>
                <a:cubicBezTo>
                  <a:pt x="1842" y="10794"/>
                  <a:pt x="1872" y="10798"/>
                  <a:pt x="1901" y="10807"/>
                </a:cubicBezTo>
                <a:cubicBezTo>
                  <a:pt x="2116" y="10877"/>
                  <a:pt x="2203" y="11180"/>
                  <a:pt x="2413" y="11261"/>
                </a:cubicBezTo>
                <a:cubicBezTo>
                  <a:pt x="2452" y="11277"/>
                  <a:pt x="2493" y="11283"/>
                  <a:pt x="2535" y="11283"/>
                </a:cubicBezTo>
                <a:cubicBezTo>
                  <a:pt x="2718" y="11283"/>
                  <a:pt x="2921" y="11163"/>
                  <a:pt x="3104" y="11163"/>
                </a:cubicBezTo>
                <a:cubicBezTo>
                  <a:pt x="3146" y="11163"/>
                  <a:pt x="3187" y="11170"/>
                  <a:pt x="3226" y="11185"/>
                </a:cubicBezTo>
                <a:cubicBezTo>
                  <a:pt x="3453" y="11278"/>
                  <a:pt x="3535" y="11650"/>
                  <a:pt x="3773" y="11709"/>
                </a:cubicBezTo>
                <a:cubicBezTo>
                  <a:pt x="3796" y="11714"/>
                  <a:pt x="3819" y="11716"/>
                  <a:pt x="3842" y="11716"/>
                </a:cubicBezTo>
                <a:cubicBezTo>
                  <a:pt x="3949" y="11716"/>
                  <a:pt x="4057" y="11670"/>
                  <a:pt x="4162" y="11650"/>
                </a:cubicBezTo>
                <a:cubicBezTo>
                  <a:pt x="4210" y="11642"/>
                  <a:pt x="4265" y="11633"/>
                  <a:pt x="4318" y="11633"/>
                </a:cubicBezTo>
                <a:cubicBezTo>
                  <a:pt x="4407" y="11633"/>
                  <a:pt x="4487" y="11658"/>
                  <a:pt x="4505" y="11749"/>
                </a:cubicBezTo>
                <a:lnTo>
                  <a:pt x="7848" y="1285"/>
                </a:lnTo>
                <a:cubicBezTo>
                  <a:pt x="7787" y="1148"/>
                  <a:pt x="7670" y="1115"/>
                  <a:pt x="7533" y="1115"/>
                </a:cubicBezTo>
                <a:cubicBezTo>
                  <a:pt x="7407" y="1115"/>
                  <a:pt x="7263" y="1144"/>
                  <a:pt x="7131" y="1144"/>
                </a:cubicBezTo>
                <a:cubicBezTo>
                  <a:pt x="7024" y="1144"/>
                  <a:pt x="6925" y="1125"/>
                  <a:pt x="6848" y="1058"/>
                </a:cubicBezTo>
                <a:cubicBezTo>
                  <a:pt x="6761" y="977"/>
                  <a:pt x="6703" y="849"/>
                  <a:pt x="6604" y="797"/>
                </a:cubicBezTo>
                <a:cubicBezTo>
                  <a:pt x="6572" y="781"/>
                  <a:pt x="6540" y="775"/>
                  <a:pt x="6506" y="775"/>
                </a:cubicBezTo>
                <a:cubicBezTo>
                  <a:pt x="6326" y="775"/>
                  <a:pt x="6119" y="959"/>
                  <a:pt x="5933" y="959"/>
                </a:cubicBezTo>
                <a:cubicBezTo>
                  <a:pt x="5916" y="959"/>
                  <a:pt x="5900" y="957"/>
                  <a:pt x="5883" y="954"/>
                </a:cubicBezTo>
                <a:cubicBezTo>
                  <a:pt x="5647" y="903"/>
                  <a:pt x="5516" y="512"/>
                  <a:pt x="5304" y="512"/>
                </a:cubicBezTo>
                <a:cubicBezTo>
                  <a:pt x="5276" y="512"/>
                  <a:pt x="5246" y="519"/>
                  <a:pt x="5215" y="535"/>
                </a:cubicBezTo>
                <a:cubicBezTo>
                  <a:pt x="5151" y="570"/>
                  <a:pt x="5098" y="634"/>
                  <a:pt x="5034" y="663"/>
                </a:cubicBezTo>
                <a:cubicBezTo>
                  <a:pt x="5003" y="679"/>
                  <a:pt x="4973" y="686"/>
                  <a:pt x="4944" y="686"/>
                </a:cubicBezTo>
                <a:cubicBezTo>
                  <a:pt x="4763" y="686"/>
                  <a:pt x="4635" y="403"/>
                  <a:pt x="4459" y="303"/>
                </a:cubicBezTo>
                <a:cubicBezTo>
                  <a:pt x="4400" y="270"/>
                  <a:pt x="4337" y="258"/>
                  <a:pt x="4272" y="258"/>
                </a:cubicBezTo>
                <a:cubicBezTo>
                  <a:pt x="4104" y="258"/>
                  <a:pt x="3921" y="337"/>
                  <a:pt x="3750" y="349"/>
                </a:cubicBezTo>
                <a:cubicBezTo>
                  <a:pt x="3731" y="350"/>
                  <a:pt x="3711" y="351"/>
                  <a:pt x="3692" y="351"/>
                </a:cubicBezTo>
                <a:cubicBezTo>
                  <a:pt x="3432" y="351"/>
                  <a:pt x="3107" y="243"/>
                  <a:pt x="2988" y="0"/>
                </a:cubicBezTo>
                <a:close/>
              </a:path>
            </a:pathLst>
          </a:custGeom>
          <a:solidFill>
            <a:srgbClr val="DB6B34">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8"/>
          <p:cNvSpPr/>
          <p:nvPr/>
        </p:nvSpPr>
        <p:spPr>
          <a:xfrm>
            <a:off x="5888875" y="3067391"/>
            <a:ext cx="311534" cy="338200"/>
          </a:xfrm>
          <a:custGeom>
            <a:avLst/>
            <a:gdLst/>
            <a:ahLst/>
            <a:cxnLst/>
            <a:rect l="l" t="t" r="r" b="b"/>
            <a:pathLst>
              <a:path w="4311" h="4680" extrusionOk="0">
                <a:moveTo>
                  <a:pt x="2179" y="1215"/>
                </a:moveTo>
                <a:cubicBezTo>
                  <a:pt x="2384" y="1650"/>
                  <a:pt x="2646" y="1992"/>
                  <a:pt x="2956" y="2223"/>
                </a:cubicBezTo>
                <a:cubicBezTo>
                  <a:pt x="3056" y="2301"/>
                  <a:pt x="3161" y="2375"/>
                  <a:pt x="3276" y="2443"/>
                </a:cubicBezTo>
                <a:cubicBezTo>
                  <a:pt x="3003" y="2543"/>
                  <a:pt x="2762" y="2711"/>
                  <a:pt x="2573" y="2932"/>
                </a:cubicBezTo>
                <a:cubicBezTo>
                  <a:pt x="2426" y="3094"/>
                  <a:pt x="2300" y="3283"/>
                  <a:pt x="2205" y="3483"/>
                </a:cubicBezTo>
                <a:lnTo>
                  <a:pt x="2200" y="3457"/>
                </a:lnTo>
                <a:cubicBezTo>
                  <a:pt x="2079" y="3042"/>
                  <a:pt x="1832" y="2716"/>
                  <a:pt x="1512" y="2559"/>
                </a:cubicBezTo>
                <a:cubicBezTo>
                  <a:pt x="1344" y="2475"/>
                  <a:pt x="1160" y="2433"/>
                  <a:pt x="971" y="2422"/>
                </a:cubicBezTo>
                <a:cubicBezTo>
                  <a:pt x="1108" y="2359"/>
                  <a:pt x="1239" y="2286"/>
                  <a:pt x="1370" y="2207"/>
                </a:cubicBezTo>
                <a:cubicBezTo>
                  <a:pt x="1559" y="2091"/>
                  <a:pt x="1832" y="1902"/>
                  <a:pt x="2006" y="1624"/>
                </a:cubicBezTo>
                <a:cubicBezTo>
                  <a:pt x="2084" y="1498"/>
                  <a:pt x="2142" y="1362"/>
                  <a:pt x="2179" y="1215"/>
                </a:cubicBezTo>
                <a:close/>
                <a:moveTo>
                  <a:pt x="2070" y="1"/>
                </a:moveTo>
                <a:cubicBezTo>
                  <a:pt x="2064" y="1"/>
                  <a:pt x="2059" y="1"/>
                  <a:pt x="2053" y="2"/>
                </a:cubicBezTo>
                <a:cubicBezTo>
                  <a:pt x="1974" y="2"/>
                  <a:pt x="1916" y="65"/>
                  <a:pt x="1916" y="144"/>
                </a:cubicBezTo>
                <a:cubicBezTo>
                  <a:pt x="1916" y="243"/>
                  <a:pt x="1922" y="343"/>
                  <a:pt x="1943" y="443"/>
                </a:cubicBezTo>
                <a:cubicBezTo>
                  <a:pt x="1964" y="837"/>
                  <a:pt x="1943" y="1188"/>
                  <a:pt x="1764" y="1477"/>
                </a:cubicBezTo>
                <a:cubicBezTo>
                  <a:pt x="1654" y="1650"/>
                  <a:pt x="1486" y="1797"/>
                  <a:pt x="1218" y="1965"/>
                </a:cubicBezTo>
                <a:cubicBezTo>
                  <a:pt x="887" y="2165"/>
                  <a:pt x="530" y="2322"/>
                  <a:pt x="158" y="2422"/>
                </a:cubicBezTo>
                <a:cubicBezTo>
                  <a:pt x="0" y="2464"/>
                  <a:pt x="21" y="2695"/>
                  <a:pt x="189" y="2706"/>
                </a:cubicBezTo>
                <a:cubicBezTo>
                  <a:pt x="229" y="2708"/>
                  <a:pt x="270" y="2708"/>
                  <a:pt x="310" y="2708"/>
                </a:cubicBezTo>
                <a:cubicBezTo>
                  <a:pt x="391" y="2708"/>
                  <a:pt x="473" y="2706"/>
                  <a:pt x="557" y="2706"/>
                </a:cubicBezTo>
                <a:cubicBezTo>
                  <a:pt x="634" y="2703"/>
                  <a:pt x="710" y="2701"/>
                  <a:pt x="784" y="2701"/>
                </a:cubicBezTo>
                <a:cubicBezTo>
                  <a:pt x="1001" y="2701"/>
                  <a:pt x="1202" y="2721"/>
                  <a:pt x="1386" y="2811"/>
                </a:cubicBezTo>
                <a:cubicBezTo>
                  <a:pt x="1628" y="2937"/>
                  <a:pt x="1827" y="3199"/>
                  <a:pt x="1922" y="3535"/>
                </a:cubicBezTo>
                <a:cubicBezTo>
                  <a:pt x="1974" y="3735"/>
                  <a:pt x="2000" y="3934"/>
                  <a:pt x="2006" y="4139"/>
                </a:cubicBezTo>
                <a:cubicBezTo>
                  <a:pt x="1990" y="4276"/>
                  <a:pt x="1990" y="4417"/>
                  <a:pt x="2011" y="4554"/>
                </a:cubicBezTo>
                <a:cubicBezTo>
                  <a:pt x="2021" y="4622"/>
                  <a:pt x="2084" y="4675"/>
                  <a:pt x="2153" y="4675"/>
                </a:cubicBezTo>
                <a:lnTo>
                  <a:pt x="2158" y="4680"/>
                </a:lnTo>
                <a:cubicBezTo>
                  <a:pt x="2231" y="4675"/>
                  <a:pt x="2289" y="4612"/>
                  <a:pt x="2289" y="4538"/>
                </a:cubicBezTo>
                <a:cubicBezTo>
                  <a:pt x="2289" y="4407"/>
                  <a:pt x="2289" y="4281"/>
                  <a:pt x="2289" y="4150"/>
                </a:cubicBezTo>
                <a:cubicBezTo>
                  <a:pt x="2347" y="3766"/>
                  <a:pt x="2515" y="3409"/>
                  <a:pt x="2777" y="3121"/>
                </a:cubicBezTo>
                <a:cubicBezTo>
                  <a:pt x="3014" y="2853"/>
                  <a:pt x="3339" y="2674"/>
                  <a:pt x="3696" y="2632"/>
                </a:cubicBezTo>
                <a:cubicBezTo>
                  <a:pt x="3781" y="2653"/>
                  <a:pt x="3868" y="2663"/>
                  <a:pt x="3954" y="2663"/>
                </a:cubicBezTo>
                <a:cubicBezTo>
                  <a:pt x="4022" y="2663"/>
                  <a:pt x="4091" y="2657"/>
                  <a:pt x="4158" y="2643"/>
                </a:cubicBezTo>
                <a:cubicBezTo>
                  <a:pt x="4310" y="2611"/>
                  <a:pt x="4310" y="2391"/>
                  <a:pt x="4158" y="2359"/>
                </a:cubicBezTo>
                <a:cubicBezTo>
                  <a:pt x="4061" y="2341"/>
                  <a:pt x="3962" y="2333"/>
                  <a:pt x="3862" y="2333"/>
                </a:cubicBezTo>
                <a:cubicBezTo>
                  <a:pt x="3816" y="2333"/>
                  <a:pt x="3769" y="2335"/>
                  <a:pt x="3722" y="2338"/>
                </a:cubicBezTo>
                <a:cubicBezTo>
                  <a:pt x="3533" y="2280"/>
                  <a:pt x="3339" y="2160"/>
                  <a:pt x="3124" y="1997"/>
                </a:cubicBezTo>
                <a:cubicBezTo>
                  <a:pt x="2846" y="1792"/>
                  <a:pt x="2615" y="1477"/>
                  <a:pt x="2426" y="1073"/>
                </a:cubicBezTo>
                <a:cubicBezTo>
                  <a:pt x="2326" y="863"/>
                  <a:pt x="2258" y="637"/>
                  <a:pt x="2221" y="406"/>
                </a:cubicBezTo>
                <a:cubicBezTo>
                  <a:pt x="2216" y="317"/>
                  <a:pt x="2210" y="222"/>
                  <a:pt x="2200" y="133"/>
                </a:cubicBezTo>
                <a:cubicBezTo>
                  <a:pt x="2195" y="60"/>
                  <a:pt x="2141" y="1"/>
                  <a:pt x="20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3660650" y="4847758"/>
            <a:ext cx="2873430" cy="230832"/>
          </a:xfrm>
          <a:prstGeom prst="rect">
            <a:avLst/>
          </a:prstGeom>
          <a:noFill/>
        </p:spPr>
        <p:txBody>
          <a:bodyPr wrap="square" rtlCol="0">
            <a:spAutoFit/>
          </a:bodyPr>
          <a:lstStyle/>
          <a:p>
            <a:r>
              <a:rPr lang="ru-RU" sz="900" dirty="0" smtClean="0"/>
              <a:t>Екатеринбург, 2024 г </a:t>
            </a:r>
            <a:endParaRPr lang="ru-RU" sz="9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pic>
        <p:nvPicPr>
          <p:cNvPr id="1045" name="Google Shape;1045;p53"/>
          <p:cNvPicPr preferRelativeResize="0">
            <a:picLocks noGrp="1"/>
          </p:cNvPicPr>
          <p:nvPr>
            <p:ph type="pic" idx="2"/>
          </p:nvPr>
        </p:nvPicPr>
        <p:blipFill rotWithShape="1">
          <a:blip r:embed="rId3">
            <a:alphaModFix/>
          </a:blip>
          <a:srcRect/>
          <a:stretch/>
        </p:blipFill>
        <p:spPr>
          <a:xfrm>
            <a:off x="3033105" y="454784"/>
            <a:ext cx="3378256" cy="4291475"/>
          </a:xfrm>
          <a:prstGeom prst="rect">
            <a:avLst/>
          </a:prstGeom>
        </p:spPr>
      </p:pic>
      <p:grpSp>
        <p:nvGrpSpPr>
          <p:cNvPr id="1048" name="Google Shape;1048;p53"/>
          <p:cNvGrpSpPr/>
          <p:nvPr/>
        </p:nvGrpSpPr>
        <p:grpSpPr>
          <a:xfrm rot="-3733492">
            <a:off x="127125" y="2932936"/>
            <a:ext cx="1923989" cy="1942865"/>
            <a:chOff x="4988000" y="-677800"/>
            <a:chExt cx="1784957" cy="1802321"/>
          </a:xfrm>
        </p:grpSpPr>
        <p:sp>
          <p:nvSpPr>
            <p:cNvPr id="1049" name="Google Shape;1049;p53"/>
            <p:cNvSpPr/>
            <p:nvPr/>
          </p:nvSpPr>
          <p:spPr>
            <a:xfrm>
              <a:off x="5037082" y="-511134"/>
              <a:ext cx="1649105" cy="1635656"/>
            </a:xfrm>
            <a:custGeom>
              <a:avLst/>
              <a:gdLst/>
              <a:ahLst/>
              <a:cxnLst/>
              <a:rect l="l" t="t" r="r" b="b"/>
              <a:pathLst>
                <a:path w="51374" h="50955" extrusionOk="0">
                  <a:moveTo>
                    <a:pt x="49926" y="0"/>
                  </a:moveTo>
                  <a:lnTo>
                    <a:pt x="0" y="1023"/>
                  </a:lnTo>
                  <a:lnTo>
                    <a:pt x="1024" y="50955"/>
                  </a:lnTo>
                  <a:lnTo>
                    <a:pt x="51373" y="50333"/>
                  </a:lnTo>
                  <a:lnTo>
                    <a:pt x="499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3"/>
            <p:cNvSpPr/>
            <p:nvPr/>
          </p:nvSpPr>
          <p:spPr>
            <a:xfrm>
              <a:off x="4988000" y="-677800"/>
              <a:ext cx="1784953" cy="1799719"/>
            </a:xfrm>
            <a:custGeom>
              <a:avLst/>
              <a:gdLst/>
              <a:ahLst/>
              <a:cxnLst/>
              <a:rect l="l" t="t" r="r" b="b"/>
              <a:pathLst>
                <a:path w="55606" h="56066" extrusionOk="0">
                  <a:moveTo>
                    <a:pt x="6029" y="1"/>
                  </a:moveTo>
                  <a:lnTo>
                    <a:pt x="0" y="49577"/>
                  </a:lnTo>
                  <a:lnTo>
                    <a:pt x="49937" y="56065"/>
                  </a:lnTo>
                  <a:lnTo>
                    <a:pt x="55605" y="6029"/>
                  </a:lnTo>
                  <a:lnTo>
                    <a:pt x="6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3"/>
            <p:cNvSpPr/>
            <p:nvPr/>
          </p:nvSpPr>
          <p:spPr>
            <a:xfrm>
              <a:off x="5076629" y="-574212"/>
              <a:ext cx="1606926" cy="1593284"/>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3"/>
            <p:cNvSpPr/>
            <p:nvPr/>
          </p:nvSpPr>
          <p:spPr>
            <a:xfrm>
              <a:off x="6074949" y="157300"/>
              <a:ext cx="698008" cy="298805"/>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53"/>
          <p:cNvGrpSpPr/>
          <p:nvPr/>
        </p:nvGrpSpPr>
        <p:grpSpPr>
          <a:xfrm>
            <a:off x="7120617" y="24470"/>
            <a:ext cx="2023383" cy="2014211"/>
            <a:chOff x="7762148" y="3838526"/>
            <a:chExt cx="2023383" cy="2014211"/>
          </a:xfrm>
        </p:grpSpPr>
        <p:sp>
          <p:nvSpPr>
            <p:cNvPr id="1054" name="Google Shape;1054;p53"/>
            <p:cNvSpPr/>
            <p:nvPr/>
          </p:nvSpPr>
          <p:spPr>
            <a:xfrm>
              <a:off x="7762148" y="3838526"/>
              <a:ext cx="2023383" cy="2014211"/>
            </a:xfrm>
            <a:custGeom>
              <a:avLst/>
              <a:gdLst/>
              <a:ahLst/>
              <a:cxnLst/>
              <a:rect l="l" t="t" r="r" b="b"/>
              <a:pathLst>
                <a:path w="54931" h="54682" extrusionOk="0">
                  <a:moveTo>
                    <a:pt x="46614" y="0"/>
                  </a:moveTo>
                  <a:cubicBezTo>
                    <a:pt x="46494" y="0"/>
                    <a:pt x="46373" y="7"/>
                    <a:pt x="46252" y="21"/>
                  </a:cubicBezTo>
                  <a:lnTo>
                    <a:pt x="3000" y="5346"/>
                  </a:lnTo>
                  <a:cubicBezTo>
                    <a:pt x="1256" y="5543"/>
                    <a:pt x="0" y="7119"/>
                    <a:pt x="198" y="8863"/>
                  </a:cubicBezTo>
                  <a:lnTo>
                    <a:pt x="5320" y="51859"/>
                  </a:lnTo>
                  <a:cubicBezTo>
                    <a:pt x="5503" y="53482"/>
                    <a:pt x="6880" y="54681"/>
                    <a:pt x="8475" y="54681"/>
                  </a:cubicBezTo>
                  <a:cubicBezTo>
                    <a:pt x="8595" y="54681"/>
                    <a:pt x="8715" y="54675"/>
                    <a:pt x="8837" y="54661"/>
                  </a:cubicBezTo>
                  <a:lnTo>
                    <a:pt x="51931" y="50051"/>
                  </a:lnTo>
                  <a:cubicBezTo>
                    <a:pt x="53675" y="49853"/>
                    <a:pt x="54931" y="48278"/>
                    <a:pt x="54733" y="46534"/>
                  </a:cubicBezTo>
                  <a:lnTo>
                    <a:pt x="49774" y="2823"/>
                  </a:lnTo>
                  <a:cubicBezTo>
                    <a:pt x="49591" y="1200"/>
                    <a:pt x="48214" y="0"/>
                    <a:pt x="46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3"/>
            <p:cNvSpPr/>
            <p:nvPr/>
          </p:nvSpPr>
          <p:spPr>
            <a:xfrm>
              <a:off x="7861418" y="3957172"/>
              <a:ext cx="1824843" cy="1803257"/>
            </a:xfrm>
            <a:custGeom>
              <a:avLst/>
              <a:gdLst/>
              <a:ahLst/>
              <a:cxnLst/>
              <a:rect l="l" t="t" r="r" b="b"/>
              <a:pathLst>
                <a:path w="49541" h="48955" extrusionOk="0">
                  <a:moveTo>
                    <a:pt x="43216" y="0"/>
                  </a:moveTo>
                  <a:cubicBezTo>
                    <a:pt x="43032" y="0"/>
                    <a:pt x="42841" y="41"/>
                    <a:pt x="42655" y="131"/>
                  </a:cubicBezTo>
                  <a:cubicBezTo>
                    <a:pt x="42016" y="445"/>
                    <a:pt x="41504" y="782"/>
                    <a:pt x="40202" y="927"/>
                  </a:cubicBezTo>
                  <a:cubicBezTo>
                    <a:pt x="39895" y="962"/>
                    <a:pt x="39629" y="977"/>
                    <a:pt x="39392" y="977"/>
                  </a:cubicBezTo>
                  <a:cubicBezTo>
                    <a:pt x="38136" y="977"/>
                    <a:pt x="37700" y="564"/>
                    <a:pt x="36447" y="564"/>
                  </a:cubicBezTo>
                  <a:cubicBezTo>
                    <a:pt x="36211" y="564"/>
                    <a:pt x="35945" y="578"/>
                    <a:pt x="35639" y="613"/>
                  </a:cubicBezTo>
                  <a:cubicBezTo>
                    <a:pt x="33401" y="863"/>
                    <a:pt x="33499" y="1689"/>
                    <a:pt x="31261" y="1939"/>
                  </a:cubicBezTo>
                  <a:cubicBezTo>
                    <a:pt x="30953" y="1974"/>
                    <a:pt x="30685" y="1989"/>
                    <a:pt x="30447" y="1989"/>
                  </a:cubicBezTo>
                  <a:cubicBezTo>
                    <a:pt x="29192" y="1989"/>
                    <a:pt x="28760" y="1577"/>
                    <a:pt x="27498" y="1577"/>
                  </a:cubicBezTo>
                  <a:cubicBezTo>
                    <a:pt x="27263" y="1577"/>
                    <a:pt x="27000" y="1591"/>
                    <a:pt x="26698" y="1625"/>
                  </a:cubicBezTo>
                  <a:cubicBezTo>
                    <a:pt x="24465" y="1881"/>
                    <a:pt x="24558" y="2700"/>
                    <a:pt x="22326" y="2956"/>
                  </a:cubicBezTo>
                  <a:cubicBezTo>
                    <a:pt x="22019" y="2991"/>
                    <a:pt x="21753" y="3006"/>
                    <a:pt x="21516" y="3006"/>
                  </a:cubicBezTo>
                  <a:cubicBezTo>
                    <a:pt x="20259" y="3006"/>
                    <a:pt x="19824" y="2592"/>
                    <a:pt x="18571" y="2592"/>
                  </a:cubicBezTo>
                  <a:cubicBezTo>
                    <a:pt x="18334" y="2592"/>
                    <a:pt x="18069" y="2607"/>
                    <a:pt x="17763" y="2642"/>
                  </a:cubicBezTo>
                  <a:cubicBezTo>
                    <a:pt x="15530" y="2892"/>
                    <a:pt x="15623" y="3718"/>
                    <a:pt x="13391" y="3968"/>
                  </a:cubicBezTo>
                  <a:cubicBezTo>
                    <a:pt x="13084" y="4003"/>
                    <a:pt x="12818" y="4017"/>
                    <a:pt x="12581" y="4017"/>
                  </a:cubicBezTo>
                  <a:cubicBezTo>
                    <a:pt x="11325" y="4017"/>
                    <a:pt x="10893" y="3604"/>
                    <a:pt x="9638" y="3604"/>
                  </a:cubicBezTo>
                  <a:cubicBezTo>
                    <a:pt x="9401" y="3604"/>
                    <a:pt x="9134" y="3619"/>
                    <a:pt x="8827" y="3654"/>
                  </a:cubicBezTo>
                  <a:cubicBezTo>
                    <a:pt x="6595" y="3910"/>
                    <a:pt x="6688" y="4729"/>
                    <a:pt x="4456" y="4985"/>
                  </a:cubicBezTo>
                  <a:cubicBezTo>
                    <a:pt x="4152" y="5019"/>
                    <a:pt x="3888" y="5033"/>
                    <a:pt x="3653" y="5033"/>
                  </a:cubicBezTo>
                  <a:cubicBezTo>
                    <a:pt x="2879" y="5033"/>
                    <a:pt x="2417" y="4879"/>
                    <a:pt x="1886" y="4758"/>
                  </a:cubicBezTo>
                  <a:cubicBezTo>
                    <a:pt x="1787" y="4736"/>
                    <a:pt x="1689" y="4725"/>
                    <a:pt x="1594" y="4725"/>
                  </a:cubicBezTo>
                  <a:cubicBezTo>
                    <a:pt x="676" y="4725"/>
                    <a:pt x="0" y="5710"/>
                    <a:pt x="427" y="6595"/>
                  </a:cubicBezTo>
                  <a:cubicBezTo>
                    <a:pt x="735" y="7235"/>
                    <a:pt x="1078" y="7746"/>
                    <a:pt x="1223" y="9049"/>
                  </a:cubicBezTo>
                  <a:cubicBezTo>
                    <a:pt x="1473" y="11281"/>
                    <a:pt x="654" y="11380"/>
                    <a:pt x="904" y="13612"/>
                  </a:cubicBezTo>
                  <a:cubicBezTo>
                    <a:pt x="1160" y="15844"/>
                    <a:pt x="1979" y="15751"/>
                    <a:pt x="2235" y="17990"/>
                  </a:cubicBezTo>
                  <a:cubicBezTo>
                    <a:pt x="2491" y="20222"/>
                    <a:pt x="1665" y="20315"/>
                    <a:pt x="1921" y="22547"/>
                  </a:cubicBezTo>
                  <a:cubicBezTo>
                    <a:pt x="2177" y="24785"/>
                    <a:pt x="2997" y="24692"/>
                    <a:pt x="3247" y="26925"/>
                  </a:cubicBezTo>
                  <a:cubicBezTo>
                    <a:pt x="3502" y="29163"/>
                    <a:pt x="2683" y="29250"/>
                    <a:pt x="2933" y="31488"/>
                  </a:cubicBezTo>
                  <a:cubicBezTo>
                    <a:pt x="3188" y="33721"/>
                    <a:pt x="4008" y="33622"/>
                    <a:pt x="4264" y="35860"/>
                  </a:cubicBezTo>
                  <a:cubicBezTo>
                    <a:pt x="4514" y="38098"/>
                    <a:pt x="3694" y="38185"/>
                    <a:pt x="3950" y="40424"/>
                  </a:cubicBezTo>
                  <a:cubicBezTo>
                    <a:pt x="4200" y="42656"/>
                    <a:pt x="5025" y="42563"/>
                    <a:pt x="5275" y="44795"/>
                  </a:cubicBezTo>
                  <a:cubicBezTo>
                    <a:pt x="5421" y="46092"/>
                    <a:pt x="5206" y="46667"/>
                    <a:pt x="5049" y="47359"/>
                  </a:cubicBezTo>
                  <a:cubicBezTo>
                    <a:pt x="4856" y="48216"/>
                    <a:pt x="5539" y="48954"/>
                    <a:pt x="6325" y="48954"/>
                  </a:cubicBezTo>
                  <a:cubicBezTo>
                    <a:pt x="6510" y="48954"/>
                    <a:pt x="6700" y="48914"/>
                    <a:pt x="6886" y="48824"/>
                  </a:cubicBezTo>
                  <a:cubicBezTo>
                    <a:pt x="7525" y="48516"/>
                    <a:pt x="8043" y="48173"/>
                    <a:pt x="9339" y="48027"/>
                  </a:cubicBezTo>
                  <a:cubicBezTo>
                    <a:pt x="9641" y="47994"/>
                    <a:pt x="9905" y="47979"/>
                    <a:pt x="10140" y="47979"/>
                  </a:cubicBezTo>
                  <a:cubicBezTo>
                    <a:pt x="11402" y="47979"/>
                    <a:pt x="11837" y="48392"/>
                    <a:pt x="13090" y="48392"/>
                  </a:cubicBezTo>
                  <a:cubicBezTo>
                    <a:pt x="13328" y="48392"/>
                    <a:pt x="13595" y="48377"/>
                    <a:pt x="13902" y="48341"/>
                  </a:cubicBezTo>
                  <a:cubicBezTo>
                    <a:pt x="16141" y="48091"/>
                    <a:pt x="16042" y="47266"/>
                    <a:pt x="18280" y="47016"/>
                  </a:cubicBezTo>
                  <a:cubicBezTo>
                    <a:pt x="18589" y="46981"/>
                    <a:pt x="18856" y="46966"/>
                    <a:pt x="19095" y="46966"/>
                  </a:cubicBezTo>
                  <a:cubicBezTo>
                    <a:pt x="20351" y="46966"/>
                    <a:pt x="20786" y="47378"/>
                    <a:pt x="22045" y="47378"/>
                  </a:cubicBezTo>
                  <a:cubicBezTo>
                    <a:pt x="22279" y="47378"/>
                    <a:pt x="22542" y="47364"/>
                    <a:pt x="22843" y="47330"/>
                  </a:cubicBezTo>
                  <a:cubicBezTo>
                    <a:pt x="25076" y="47074"/>
                    <a:pt x="24983" y="46254"/>
                    <a:pt x="27215" y="45999"/>
                  </a:cubicBezTo>
                  <a:cubicBezTo>
                    <a:pt x="27518" y="45965"/>
                    <a:pt x="27781" y="45951"/>
                    <a:pt x="28016" y="45951"/>
                  </a:cubicBezTo>
                  <a:cubicBezTo>
                    <a:pt x="29278" y="45951"/>
                    <a:pt x="29713" y="46363"/>
                    <a:pt x="30966" y="46363"/>
                  </a:cubicBezTo>
                  <a:cubicBezTo>
                    <a:pt x="31204" y="46363"/>
                    <a:pt x="31471" y="46348"/>
                    <a:pt x="31779" y="46313"/>
                  </a:cubicBezTo>
                  <a:cubicBezTo>
                    <a:pt x="34011" y="46063"/>
                    <a:pt x="33918" y="45243"/>
                    <a:pt x="36150" y="44987"/>
                  </a:cubicBezTo>
                  <a:cubicBezTo>
                    <a:pt x="36457" y="44952"/>
                    <a:pt x="36724" y="44937"/>
                    <a:pt x="36961" y="44937"/>
                  </a:cubicBezTo>
                  <a:cubicBezTo>
                    <a:pt x="38217" y="44937"/>
                    <a:pt x="38652" y="45351"/>
                    <a:pt x="39905" y="45351"/>
                  </a:cubicBezTo>
                  <a:cubicBezTo>
                    <a:pt x="40142" y="45351"/>
                    <a:pt x="40408" y="45336"/>
                    <a:pt x="40714" y="45301"/>
                  </a:cubicBezTo>
                  <a:cubicBezTo>
                    <a:pt x="42946" y="45045"/>
                    <a:pt x="42853" y="44226"/>
                    <a:pt x="45091" y="43970"/>
                  </a:cubicBezTo>
                  <a:cubicBezTo>
                    <a:pt x="45394" y="43936"/>
                    <a:pt x="45657" y="43922"/>
                    <a:pt x="45891" y="43922"/>
                  </a:cubicBezTo>
                  <a:cubicBezTo>
                    <a:pt x="46662" y="43922"/>
                    <a:pt x="47125" y="44076"/>
                    <a:pt x="47655" y="44196"/>
                  </a:cubicBezTo>
                  <a:cubicBezTo>
                    <a:pt x="47755" y="44219"/>
                    <a:pt x="47853" y="44230"/>
                    <a:pt x="47949" y="44230"/>
                  </a:cubicBezTo>
                  <a:cubicBezTo>
                    <a:pt x="48866" y="44230"/>
                    <a:pt x="49541" y="43249"/>
                    <a:pt x="49114" y="42359"/>
                  </a:cubicBezTo>
                  <a:cubicBezTo>
                    <a:pt x="48806" y="41720"/>
                    <a:pt x="48469" y="41208"/>
                    <a:pt x="48324" y="39906"/>
                  </a:cubicBezTo>
                  <a:cubicBezTo>
                    <a:pt x="48068" y="37668"/>
                    <a:pt x="48887" y="37581"/>
                    <a:pt x="48637" y="35343"/>
                  </a:cubicBezTo>
                  <a:cubicBezTo>
                    <a:pt x="48382" y="33110"/>
                    <a:pt x="47562" y="33209"/>
                    <a:pt x="47306" y="30971"/>
                  </a:cubicBezTo>
                  <a:cubicBezTo>
                    <a:pt x="47056" y="28733"/>
                    <a:pt x="47876" y="28640"/>
                    <a:pt x="47620" y="26407"/>
                  </a:cubicBezTo>
                  <a:cubicBezTo>
                    <a:pt x="47370" y="24169"/>
                    <a:pt x="46545" y="24262"/>
                    <a:pt x="46295" y="22030"/>
                  </a:cubicBezTo>
                  <a:cubicBezTo>
                    <a:pt x="46039" y="19798"/>
                    <a:pt x="46859" y="19705"/>
                    <a:pt x="46609" y="17472"/>
                  </a:cubicBezTo>
                  <a:cubicBezTo>
                    <a:pt x="46353" y="15234"/>
                    <a:pt x="45533" y="15333"/>
                    <a:pt x="45277" y="13095"/>
                  </a:cubicBezTo>
                  <a:cubicBezTo>
                    <a:pt x="45027" y="10862"/>
                    <a:pt x="45847" y="10769"/>
                    <a:pt x="45597" y="8537"/>
                  </a:cubicBezTo>
                  <a:cubicBezTo>
                    <a:pt x="45341" y="6299"/>
                    <a:pt x="44522" y="6392"/>
                    <a:pt x="44266" y="4160"/>
                  </a:cubicBezTo>
                  <a:cubicBezTo>
                    <a:pt x="44120" y="2863"/>
                    <a:pt x="44336" y="2288"/>
                    <a:pt x="44493" y="1596"/>
                  </a:cubicBezTo>
                  <a:cubicBezTo>
                    <a:pt x="44686" y="739"/>
                    <a:pt x="44002" y="0"/>
                    <a:pt x="432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3"/>
            <p:cNvSpPr/>
            <p:nvPr/>
          </p:nvSpPr>
          <p:spPr>
            <a:xfrm rot="-316239">
              <a:off x="8164754" y="4475364"/>
              <a:ext cx="1123633" cy="6006"/>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3"/>
            <p:cNvSpPr/>
            <p:nvPr/>
          </p:nvSpPr>
          <p:spPr>
            <a:xfrm rot="-316239">
              <a:off x="8188872" y="4641873"/>
              <a:ext cx="1123633" cy="6006"/>
            </a:xfrm>
            <a:custGeom>
              <a:avLst/>
              <a:gdLst/>
              <a:ahLst/>
              <a:cxnLst/>
              <a:rect l="l" t="t" r="r" b="b"/>
              <a:pathLst>
                <a:path w="44926" h="299" extrusionOk="0">
                  <a:moveTo>
                    <a:pt x="0" y="1"/>
                  </a:moveTo>
                  <a:lnTo>
                    <a:pt x="0" y="299"/>
                  </a:lnTo>
                  <a:lnTo>
                    <a:pt x="44925" y="299"/>
                  </a:lnTo>
                  <a:lnTo>
                    <a:pt x="44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3"/>
            <p:cNvSpPr/>
            <p:nvPr/>
          </p:nvSpPr>
          <p:spPr>
            <a:xfrm rot="-316239">
              <a:off x="8212992" y="4808403"/>
              <a:ext cx="1123633" cy="6006"/>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3"/>
            <p:cNvSpPr/>
            <p:nvPr/>
          </p:nvSpPr>
          <p:spPr>
            <a:xfrm rot="-316239">
              <a:off x="8212984" y="4974913"/>
              <a:ext cx="1123633" cy="6006"/>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3"/>
            <p:cNvSpPr/>
            <p:nvPr/>
          </p:nvSpPr>
          <p:spPr>
            <a:xfrm rot="-316239">
              <a:off x="8237101" y="5141422"/>
              <a:ext cx="1123633" cy="6006"/>
            </a:xfrm>
            <a:custGeom>
              <a:avLst/>
              <a:gdLst/>
              <a:ahLst/>
              <a:cxnLst/>
              <a:rect l="l" t="t" r="r" b="b"/>
              <a:pathLst>
                <a:path w="44926" h="299" extrusionOk="0">
                  <a:moveTo>
                    <a:pt x="0" y="1"/>
                  </a:moveTo>
                  <a:lnTo>
                    <a:pt x="0" y="299"/>
                  </a:lnTo>
                  <a:lnTo>
                    <a:pt x="44925" y="299"/>
                  </a:lnTo>
                  <a:lnTo>
                    <a:pt x="44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3"/>
            <p:cNvSpPr/>
            <p:nvPr/>
          </p:nvSpPr>
          <p:spPr>
            <a:xfrm rot="-316239">
              <a:off x="8261221" y="5307952"/>
              <a:ext cx="1123633" cy="6006"/>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53"/>
          <p:cNvSpPr/>
          <p:nvPr/>
        </p:nvSpPr>
        <p:spPr>
          <a:xfrm>
            <a:off x="3897007" y="4294358"/>
            <a:ext cx="345115" cy="451901"/>
          </a:xfrm>
          <a:custGeom>
            <a:avLst/>
            <a:gdLst/>
            <a:ahLst/>
            <a:cxnLst/>
            <a:rect l="l" t="t" r="r" b="b"/>
            <a:pathLst>
              <a:path w="7346" h="9619" extrusionOk="0">
                <a:moveTo>
                  <a:pt x="3654" y="2830"/>
                </a:moveTo>
                <a:cubicBezTo>
                  <a:pt x="3764" y="3282"/>
                  <a:pt x="3943" y="3649"/>
                  <a:pt x="4206" y="3933"/>
                </a:cubicBezTo>
                <a:cubicBezTo>
                  <a:pt x="4521" y="4274"/>
                  <a:pt x="5114" y="4568"/>
                  <a:pt x="5791" y="4741"/>
                </a:cubicBezTo>
                <a:cubicBezTo>
                  <a:pt x="4762" y="4909"/>
                  <a:pt x="4164" y="5287"/>
                  <a:pt x="3843" y="5928"/>
                </a:cubicBezTo>
                <a:cubicBezTo>
                  <a:pt x="3817" y="5980"/>
                  <a:pt x="3796" y="6033"/>
                  <a:pt x="3775" y="6085"/>
                </a:cubicBezTo>
                <a:cubicBezTo>
                  <a:pt x="3712" y="5938"/>
                  <a:pt x="3633" y="5802"/>
                  <a:pt x="3539" y="5676"/>
                </a:cubicBezTo>
                <a:cubicBezTo>
                  <a:pt x="3045" y="5014"/>
                  <a:pt x="2263" y="4757"/>
                  <a:pt x="1391" y="4668"/>
                </a:cubicBezTo>
                <a:cubicBezTo>
                  <a:pt x="2011" y="4500"/>
                  <a:pt x="2573" y="4248"/>
                  <a:pt x="3014" y="3812"/>
                </a:cubicBezTo>
                <a:cubicBezTo>
                  <a:pt x="3292" y="3529"/>
                  <a:pt x="3507" y="3198"/>
                  <a:pt x="3654" y="2830"/>
                </a:cubicBezTo>
                <a:close/>
                <a:moveTo>
                  <a:pt x="3765" y="0"/>
                </a:moveTo>
                <a:cubicBezTo>
                  <a:pt x="3761" y="0"/>
                  <a:pt x="3758" y="0"/>
                  <a:pt x="3754" y="0"/>
                </a:cubicBezTo>
                <a:cubicBezTo>
                  <a:pt x="3686" y="6"/>
                  <a:pt x="3633" y="58"/>
                  <a:pt x="3623" y="126"/>
                </a:cubicBezTo>
                <a:cubicBezTo>
                  <a:pt x="3565" y="720"/>
                  <a:pt x="3539" y="1313"/>
                  <a:pt x="3549" y="1912"/>
                </a:cubicBezTo>
                <a:cubicBezTo>
                  <a:pt x="3554" y="2017"/>
                  <a:pt x="3560" y="2122"/>
                  <a:pt x="3565" y="2221"/>
                </a:cubicBezTo>
                <a:cubicBezTo>
                  <a:pt x="3428" y="2757"/>
                  <a:pt x="3182" y="3250"/>
                  <a:pt x="2819" y="3607"/>
                </a:cubicBezTo>
                <a:cubicBezTo>
                  <a:pt x="2168" y="4253"/>
                  <a:pt x="1192" y="4463"/>
                  <a:pt x="168" y="4631"/>
                </a:cubicBezTo>
                <a:cubicBezTo>
                  <a:pt x="0" y="4663"/>
                  <a:pt x="21" y="4909"/>
                  <a:pt x="194" y="4915"/>
                </a:cubicBezTo>
                <a:cubicBezTo>
                  <a:pt x="285" y="4913"/>
                  <a:pt x="375" y="4912"/>
                  <a:pt x="465" y="4912"/>
                </a:cubicBezTo>
                <a:cubicBezTo>
                  <a:pt x="1611" y="4912"/>
                  <a:pt x="2719" y="5056"/>
                  <a:pt x="3308" y="5849"/>
                </a:cubicBezTo>
                <a:cubicBezTo>
                  <a:pt x="3470" y="6075"/>
                  <a:pt x="3591" y="6337"/>
                  <a:pt x="3654" y="6611"/>
                </a:cubicBezTo>
                <a:cubicBezTo>
                  <a:pt x="3623" y="7036"/>
                  <a:pt x="3707" y="7477"/>
                  <a:pt x="3785" y="7913"/>
                </a:cubicBezTo>
                <a:cubicBezTo>
                  <a:pt x="3812" y="8049"/>
                  <a:pt x="3843" y="8196"/>
                  <a:pt x="3864" y="8338"/>
                </a:cubicBezTo>
                <a:cubicBezTo>
                  <a:pt x="3880" y="8716"/>
                  <a:pt x="3880" y="9094"/>
                  <a:pt x="3869" y="9472"/>
                </a:cubicBezTo>
                <a:cubicBezTo>
                  <a:pt x="3869" y="9545"/>
                  <a:pt x="3922" y="9608"/>
                  <a:pt x="3995" y="9619"/>
                </a:cubicBezTo>
                <a:lnTo>
                  <a:pt x="4011" y="9619"/>
                </a:lnTo>
                <a:cubicBezTo>
                  <a:pt x="4080" y="9619"/>
                  <a:pt x="4137" y="9572"/>
                  <a:pt x="4153" y="9509"/>
                </a:cubicBezTo>
                <a:cubicBezTo>
                  <a:pt x="4242" y="9110"/>
                  <a:pt x="4216" y="8705"/>
                  <a:pt x="4148" y="8306"/>
                </a:cubicBezTo>
                <a:cubicBezTo>
                  <a:pt x="4132" y="8012"/>
                  <a:pt x="4111" y="7718"/>
                  <a:pt x="4085" y="7430"/>
                </a:cubicBezTo>
                <a:cubicBezTo>
                  <a:pt x="4058" y="7146"/>
                  <a:pt x="4011" y="6863"/>
                  <a:pt x="3943" y="6584"/>
                </a:cubicBezTo>
                <a:cubicBezTo>
                  <a:pt x="3964" y="6400"/>
                  <a:pt x="4016" y="6222"/>
                  <a:pt x="4095" y="6059"/>
                </a:cubicBezTo>
                <a:cubicBezTo>
                  <a:pt x="4484" y="5282"/>
                  <a:pt x="5371" y="4951"/>
                  <a:pt x="7167" y="4920"/>
                </a:cubicBezTo>
                <a:cubicBezTo>
                  <a:pt x="7345" y="4909"/>
                  <a:pt x="7345" y="4647"/>
                  <a:pt x="7167" y="4636"/>
                </a:cubicBezTo>
                <a:cubicBezTo>
                  <a:pt x="6085" y="4636"/>
                  <a:pt x="4878" y="4243"/>
                  <a:pt x="4416" y="3739"/>
                </a:cubicBezTo>
                <a:cubicBezTo>
                  <a:pt x="4101" y="3392"/>
                  <a:pt x="3906" y="2888"/>
                  <a:pt x="3854" y="2237"/>
                </a:cubicBezTo>
                <a:cubicBezTo>
                  <a:pt x="4022" y="1539"/>
                  <a:pt x="4043" y="814"/>
                  <a:pt x="3901" y="116"/>
                </a:cubicBezTo>
                <a:cubicBezTo>
                  <a:pt x="3891" y="46"/>
                  <a:pt x="3834" y="0"/>
                  <a:pt x="376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3796091" y="1905967"/>
            <a:ext cx="1852283" cy="954107"/>
          </a:xfrm>
          <a:prstGeom prst="rect">
            <a:avLst/>
          </a:prstGeom>
          <a:noFill/>
        </p:spPr>
        <p:txBody>
          <a:bodyPr wrap="square" rtlCol="0">
            <a:spAutoFit/>
          </a:bodyPr>
          <a:lstStyle/>
          <a:p>
            <a:pPr algn="ctr"/>
            <a:r>
              <a:rPr lang="ru-RU" sz="2700" i="1" dirty="0" smtClean="0">
                <a:latin typeface="Times New Roman" panose="02020603050405020304" pitchFamily="18" charset="0"/>
                <a:cs typeface="Times New Roman" panose="02020603050405020304" pitchFamily="18" charset="0"/>
              </a:rPr>
              <a:t>Титульный лист </a:t>
            </a:r>
            <a:endParaRPr lang="ru-RU" sz="27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62" name="Google Shape;1062;p53"/>
          <p:cNvSpPr/>
          <p:nvPr/>
        </p:nvSpPr>
        <p:spPr>
          <a:xfrm>
            <a:off x="3897007" y="4294358"/>
            <a:ext cx="345115" cy="451901"/>
          </a:xfrm>
          <a:custGeom>
            <a:avLst/>
            <a:gdLst/>
            <a:ahLst/>
            <a:cxnLst/>
            <a:rect l="l" t="t" r="r" b="b"/>
            <a:pathLst>
              <a:path w="7346" h="9619" extrusionOk="0">
                <a:moveTo>
                  <a:pt x="3654" y="2830"/>
                </a:moveTo>
                <a:cubicBezTo>
                  <a:pt x="3764" y="3282"/>
                  <a:pt x="3943" y="3649"/>
                  <a:pt x="4206" y="3933"/>
                </a:cubicBezTo>
                <a:cubicBezTo>
                  <a:pt x="4521" y="4274"/>
                  <a:pt x="5114" y="4568"/>
                  <a:pt x="5791" y="4741"/>
                </a:cubicBezTo>
                <a:cubicBezTo>
                  <a:pt x="4762" y="4909"/>
                  <a:pt x="4164" y="5287"/>
                  <a:pt x="3843" y="5928"/>
                </a:cubicBezTo>
                <a:cubicBezTo>
                  <a:pt x="3817" y="5980"/>
                  <a:pt x="3796" y="6033"/>
                  <a:pt x="3775" y="6085"/>
                </a:cubicBezTo>
                <a:cubicBezTo>
                  <a:pt x="3712" y="5938"/>
                  <a:pt x="3633" y="5802"/>
                  <a:pt x="3539" y="5676"/>
                </a:cubicBezTo>
                <a:cubicBezTo>
                  <a:pt x="3045" y="5014"/>
                  <a:pt x="2263" y="4757"/>
                  <a:pt x="1391" y="4668"/>
                </a:cubicBezTo>
                <a:cubicBezTo>
                  <a:pt x="2011" y="4500"/>
                  <a:pt x="2573" y="4248"/>
                  <a:pt x="3014" y="3812"/>
                </a:cubicBezTo>
                <a:cubicBezTo>
                  <a:pt x="3292" y="3529"/>
                  <a:pt x="3507" y="3198"/>
                  <a:pt x="3654" y="2830"/>
                </a:cubicBezTo>
                <a:close/>
                <a:moveTo>
                  <a:pt x="3765" y="0"/>
                </a:moveTo>
                <a:cubicBezTo>
                  <a:pt x="3761" y="0"/>
                  <a:pt x="3758" y="0"/>
                  <a:pt x="3754" y="0"/>
                </a:cubicBezTo>
                <a:cubicBezTo>
                  <a:pt x="3686" y="6"/>
                  <a:pt x="3633" y="58"/>
                  <a:pt x="3623" y="126"/>
                </a:cubicBezTo>
                <a:cubicBezTo>
                  <a:pt x="3565" y="720"/>
                  <a:pt x="3539" y="1313"/>
                  <a:pt x="3549" y="1912"/>
                </a:cubicBezTo>
                <a:cubicBezTo>
                  <a:pt x="3554" y="2017"/>
                  <a:pt x="3560" y="2122"/>
                  <a:pt x="3565" y="2221"/>
                </a:cubicBezTo>
                <a:cubicBezTo>
                  <a:pt x="3428" y="2757"/>
                  <a:pt x="3182" y="3250"/>
                  <a:pt x="2819" y="3607"/>
                </a:cubicBezTo>
                <a:cubicBezTo>
                  <a:pt x="2168" y="4253"/>
                  <a:pt x="1192" y="4463"/>
                  <a:pt x="168" y="4631"/>
                </a:cubicBezTo>
                <a:cubicBezTo>
                  <a:pt x="0" y="4663"/>
                  <a:pt x="21" y="4909"/>
                  <a:pt x="194" y="4915"/>
                </a:cubicBezTo>
                <a:cubicBezTo>
                  <a:pt x="285" y="4913"/>
                  <a:pt x="375" y="4912"/>
                  <a:pt x="465" y="4912"/>
                </a:cubicBezTo>
                <a:cubicBezTo>
                  <a:pt x="1611" y="4912"/>
                  <a:pt x="2719" y="5056"/>
                  <a:pt x="3308" y="5849"/>
                </a:cubicBezTo>
                <a:cubicBezTo>
                  <a:pt x="3470" y="6075"/>
                  <a:pt x="3591" y="6337"/>
                  <a:pt x="3654" y="6611"/>
                </a:cubicBezTo>
                <a:cubicBezTo>
                  <a:pt x="3623" y="7036"/>
                  <a:pt x="3707" y="7477"/>
                  <a:pt x="3785" y="7913"/>
                </a:cubicBezTo>
                <a:cubicBezTo>
                  <a:pt x="3812" y="8049"/>
                  <a:pt x="3843" y="8196"/>
                  <a:pt x="3864" y="8338"/>
                </a:cubicBezTo>
                <a:cubicBezTo>
                  <a:pt x="3880" y="8716"/>
                  <a:pt x="3880" y="9094"/>
                  <a:pt x="3869" y="9472"/>
                </a:cubicBezTo>
                <a:cubicBezTo>
                  <a:pt x="3869" y="9545"/>
                  <a:pt x="3922" y="9608"/>
                  <a:pt x="3995" y="9619"/>
                </a:cubicBezTo>
                <a:lnTo>
                  <a:pt x="4011" y="9619"/>
                </a:lnTo>
                <a:cubicBezTo>
                  <a:pt x="4080" y="9619"/>
                  <a:pt x="4137" y="9572"/>
                  <a:pt x="4153" y="9509"/>
                </a:cubicBezTo>
                <a:cubicBezTo>
                  <a:pt x="4242" y="9110"/>
                  <a:pt x="4216" y="8705"/>
                  <a:pt x="4148" y="8306"/>
                </a:cubicBezTo>
                <a:cubicBezTo>
                  <a:pt x="4132" y="8012"/>
                  <a:pt x="4111" y="7718"/>
                  <a:pt x="4085" y="7430"/>
                </a:cubicBezTo>
                <a:cubicBezTo>
                  <a:pt x="4058" y="7146"/>
                  <a:pt x="4011" y="6863"/>
                  <a:pt x="3943" y="6584"/>
                </a:cubicBezTo>
                <a:cubicBezTo>
                  <a:pt x="3964" y="6400"/>
                  <a:pt x="4016" y="6222"/>
                  <a:pt x="4095" y="6059"/>
                </a:cubicBezTo>
                <a:cubicBezTo>
                  <a:pt x="4484" y="5282"/>
                  <a:pt x="5371" y="4951"/>
                  <a:pt x="7167" y="4920"/>
                </a:cubicBezTo>
                <a:cubicBezTo>
                  <a:pt x="7345" y="4909"/>
                  <a:pt x="7345" y="4647"/>
                  <a:pt x="7167" y="4636"/>
                </a:cubicBezTo>
                <a:cubicBezTo>
                  <a:pt x="6085" y="4636"/>
                  <a:pt x="4878" y="4243"/>
                  <a:pt x="4416" y="3739"/>
                </a:cubicBezTo>
                <a:cubicBezTo>
                  <a:pt x="4101" y="3392"/>
                  <a:pt x="3906" y="2888"/>
                  <a:pt x="3854" y="2237"/>
                </a:cubicBezTo>
                <a:cubicBezTo>
                  <a:pt x="4022" y="1539"/>
                  <a:pt x="4043" y="814"/>
                  <a:pt x="3901" y="116"/>
                </a:cubicBezTo>
                <a:cubicBezTo>
                  <a:pt x="3891" y="46"/>
                  <a:pt x="3834" y="0"/>
                  <a:pt x="376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Группа 5"/>
          <p:cNvGrpSpPr/>
          <p:nvPr/>
        </p:nvGrpSpPr>
        <p:grpSpPr>
          <a:xfrm>
            <a:off x="224885" y="1159494"/>
            <a:ext cx="2595553" cy="2290460"/>
            <a:chOff x="809276" y="1688883"/>
            <a:chExt cx="2595553" cy="2290460"/>
          </a:xfrm>
        </p:grpSpPr>
        <p:sp>
          <p:nvSpPr>
            <p:cNvPr id="1049" name="Google Shape;1049;p53"/>
            <p:cNvSpPr/>
            <p:nvPr/>
          </p:nvSpPr>
          <p:spPr>
            <a:xfrm rot="14358160">
              <a:off x="1259559" y="1813052"/>
              <a:ext cx="2116138" cy="2120798"/>
            </a:xfrm>
            <a:custGeom>
              <a:avLst/>
              <a:gdLst/>
              <a:ahLst/>
              <a:cxnLst/>
              <a:rect l="l" t="t" r="r" b="b"/>
              <a:pathLst>
                <a:path w="51374" h="50955" extrusionOk="0">
                  <a:moveTo>
                    <a:pt x="49926" y="0"/>
                  </a:moveTo>
                  <a:lnTo>
                    <a:pt x="0" y="1023"/>
                  </a:lnTo>
                  <a:lnTo>
                    <a:pt x="1024" y="50955"/>
                  </a:lnTo>
                  <a:lnTo>
                    <a:pt x="51373" y="50333"/>
                  </a:lnTo>
                  <a:lnTo>
                    <a:pt x="499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3"/>
            <p:cNvSpPr/>
            <p:nvPr/>
          </p:nvSpPr>
          <p:spPr>
            <a:xfrm rot="14358160">
              <a:off x="1092838" y="1667352"/>
              <a:ext cx="2290460" cy="2333522"/>
            </a:xfrm>
            <a:custGeom>
              <a:avLst/>
              <a:gdLst/>
              <a:ahLst/>
              <a:cxnLst/>
              <a:rect l="l" t="t" r="r" b="b"/>
              <a:pathLst>
                <a:path w="55606" h="56066" extrusionOk="0">
                  <a:moveTo>
                    <a:pt x="6029" y="1"/>
                  </a:moveTo>
                  <a:lnTo>
                    <a:pt x="0" y="49577"/>
                  </a:lnTo>
                  <a:lnTo>
                    <a:pt x="49937" y="56065"/>
                  </a:lnTo>
                  <a:lnTo>
                    <a:pt x="55605" y="6029"/>
                  </a:lnTo>
                  <a:lnTo>
                    <a:pt x="6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3"/>
            <p:cNvSpPr/>
            <p:nvPr/>
          </p:nvSpPr>
          <p:spPr>
            <a:xfrm rot="14358160">
              <a:off x="1217296" y="1774501"/>
              <a:ext cx="2062015" cy="2065857"/>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3"/>
            <p:cNvSpPr/>
            <p:nvPr/>
          </p:nvSpPr>
          <p:spPr>
            <a:xfrm rot="16200000">
              <a:off x="594140" y="2410696"/>
              <a:ext cx="752377" cy="322106"/>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Прямоугольник 2"/>
            <p:cNvSpPr/>
            <p:nvPr/>
          </p:nvSpPr>
          <p:spPr>
            <a:xfrm rot="20171969">
              <a:off x="1355510" y="1905586"/>
              <a:ext cx="1793404" cy="1754326"/>
            </a:xfrm>
            <a:prstGeom prst="rect">
              <a:avLst/>
            </a:prstGeom>
          </p:spPr>
          <p:txBody>
            <a:bodyPr wrap="square">
              <a:spAutoFit/>
            </a:bodyPr>
            <a:lstStyle/>
            <a:p>
              <a:pPr algn="just"/>
              <a:r>
                <a:rPr lang="ru-RU" sz="1200" b="1" dirty="0">
                  <a:ln w="0"/>
                  <a:solidFill>
                    <a:schemeClr val="tx1"/>
                  </a:solidFill>
                  <a:latin typeface="Times New Roman" panose="02020603050405020304" pitchFamily="18" charset="0"/>
                  <a:ea typeface="Calibri" panose="020F0502020204030204" pitchFamily="34" charset="0"/>
                  <a:cs typeface="Times New Roman" panose="02020603050405020304" pitchFamily="18" charset="0"/>
                </a:rPr>
                <a:t>На титульном листе нельзя размещать рамки, фотографии или картинки, кроме официального логотипа </a:t>
              </a:r>
              <a:r>
                <a:rPr lang="ru-RU" sz="1200" b="1" dirty="0" smtClean="0">
                  <a:ln w="0"/>
                  <a:solidFill>
                    <a:schemeClr val="tx1"/>
                  </a:solidFill>
                  <a:latin typeface="Times New Roman" panose="02020603050405020304" pitchFamily="18" charset="0"/>
                  <a:ea typeface="Calibri" panose="020F0502020204030204" pitchFamily="34" charset="0"/>
                  <a:cs typeface="Times New Roman" panose="02020603050405020304" pitchFamily="18" charset="0"/>
                </a:rPr>
                <a:t>организации, если </a:t>
              </a:r>
              <a:r>
                <a:rPr lang="ru-RU" sz="1200" b="1" dirty="0">
                  <a:ln w="0"/>
                  <a:solidFill>
                    <a:schemeClr val="tx1"/>
                  </a:solidFill>
                  <a:latin typeface="Times New Roman" panose="02020603050405020304" pitchFamily="18" charset="0"/>
                  <a:ea typeface="Calibri" panose="020F0502020204030204" pitchFamily="34" charset="0"/>
                  <a:cs typeface="Times New Roman" panose="02020603050405020304" pitchFamily="18" charset="0"/>
                </a:rPr>
                <a:t>это разрешено локальным актом организации.</a:t>
              </a:r>
              <a:endParaRPr lang="ru-RU" sz="1200" b="1" dirty="0">
                <a:ln w="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gr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9474" y="32650"/>
            <a:ext cx="4067551" cy="5078200"/>
          </a:xfrm>
          <a:prstGeom prst="rect">
            <a:avLst/>
          </a:prstGeom>
        </p:spPr>
      </p:pic>
    </p:spTree>
    <p:extLst>
      <p:ext uri="{BB962C8B-B14F-4D97-AF65-F5344CB8AC3E}">
        <p14:creationId xmlns:p14="http://schemas.microsoft.com/office/powerpoint/2010/main" val="4237307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62" name="Google Shape;1062;p53"/>
          <p:cNvSpPr/>
          <p:nvPr/>
        </p:nvSpPr>
        <p:spPr>
          <a:xfrm>
            <a:off x="3897007" y="4294358"/>
            <a:ext cx="345115" cy="451901"/>
          </a:xfrm>
          <a:custGeom>
            <a:avLst/>
            <a:gdLst/>
            <a:ahLst/>
            <a:cxnLst/>
            <a:rect l="l" t="t" r="r" b="b"/>
            <a:pathLst>
              <a:path w="7346" h="9619" extrusionOk="0">
                <a:moveTo>
                  <a:pt x="3654" y="2830"/>
                </a:moveTo>
                <a:cubicBezTo>
                  <a:pt x="3764" y="3282"/>
                  <a:pt x="3943" y="3649"/>
                  <a:pt x="4206" y="3933"/>
                </a:cubicBezTo>
                <a:cubicBezTo>
                  <a:pt x="4521" y="4274"/>
                  <a:pt x="5114" y="4568"/>
                  <a:pt x="5791" y="4741"/>
                </a:cubicBezTo>
                <a:cubicBezTo>
                  <a:pt x="4762" y="4909"/>
                  <a:pt x="4164" y="5287"/>
                  <a:pt x="3843" y="5928"/>
                </a:cubicBezTo>
                <a:cubicBezTo>
                  <a:pt x="3817" y="5980"/>
                  <a:pt x="3796" y="6033"/>
                  <a:pt x="3775" y="6085"/>
                </a:cubicBezTo>
                <a:cubicBezTo>
                  <a:pt x="3712" y="5938"/>
                  <a:pt x="3633" y="5802"/>
                  <a:pt x="3539" y="5676"/>
                </a:cubicBezTo>
                <a:cubicBezTo>
                  <a:pt x="3045" y="5014"/>
                  <a:pt x="2263" y="4757"/>
                  <a:pt x="1391" y="4668"/>
                </a:cubicBezTo>
                <a:cubicBezTo>
                  <a:pt x="2011" y="4500"/>
                  <a:pt x="2573" y="4248"/>
                  <a:pt x="3014" y="3812"/>
                </a:cubicBezTo>
                <a:cubicBezTo>
                  <a:pt x="3292" y="3529"/>
                  <a:pt x="3507" y="3198"/>
                  <a:pt x="3654" y="2830"/>
                </a:cubicBezTo>
                <a:close/>
                <a:moveTo>
                  <a:pt x="3765" y="0"/>
                </a:moveTo>
                <a:cubicBezTo>
                  <a:pt x="3761" y="0"/>
                  <a:pt x="3758" y="0"/>
                  <a:pt x="3754" y="0"/>
                </a:cubicBezTo>
                <a:cubicBezTo>
                  <a:pt x="3686" y="6"/>
                  <a:pt x="3633" y="58"/>
                  <a:pt x="3623" y="126"/>
                </a:cubicBezTo>
                <a:cubicBezTo>
                  <a:pt x="3565" y="720"/>
                  <a:pt x="3539" y="1313"/>
                  <a:pt x="3549" y="1912"/>
                </a:cubicBezTo>
                <a:cubicBezTo>
                  <a:pt x="3554" y="2017"/>
                  <a:pt x="3560" y="2122"/>
                  <a:pt x="3565" y="2221"/>
                </a:cubicBezTo>
                <a:cubicBezTo>
                  <a:pt x="3428" y="2757"/>
                  <a:pt x="3182" y="3250"/>
                  <a:pt x="2819" y="3607"/>
                </a:cubicBezTo>
                <a:cubicBezTo>
                  <a:pt x="2168" y="4253"/>
                  <a:pt x="1192" y="4463"/>
                  <a:pt x="168" y="4631"/>
                </a:cubicBezTo>
                <a:cubicBezTo>
                  <a:pt x="0" y="4663"/>
                  <a:pt x="21" y="4909"/>
                  <a:pt x="194" y="4915"/>
                </a:cubicBezTo>
                <a:cubicBezTo>
                  <a:pt x="285" y="4913"/>
                  <a:pt x="375" y="4912"/>
                  <a:pt x="465" y="4912"/>
                </a:cubicBezTo>
                <a:cubicBezTo>
                  <a:pt x="1611" y="4912"/>
                  <a:pt x="2719" y="5056"/>
                  <a:pt x="3308" y="5849"/>
                </a:cubicBezTo>
                <a:cubicBezTo>
                  <a:pt x="3470" y="6075"/>
                  <a:pt x="3591" y="6337"/>
                  <a:pt x="3654" y="6611"/>
                </a:cubicBezTo>
                <a:cubicBezTo>
                  <a:pt x="3623" y="7036"/>
                  <a:pt x="3707" y="7477"/>
                  <a:pt x="3785" y="7913"/>
                </a:cubicBezTo>
                <a:cubicBezTo>
                  <a:pt x="3812" y="8049"/>
                  <a:pt x="3843" y="8196"/>
                  <a:pt x="3864" y="8338"/>
                </a:cubicBezTo>
                <a:cubicBezTo>
                  <a:pt x="3880" y="8716"/>
                  <a:pt x="3880" y="9094"/>
                  <a:pt x="3869" y="9472"/>
                </a:cubicBezTo>
                <a:cubicBezTo>
                  <a:pt x="3869" y="9545"/>
                  <a:pt x="3922" y="9608"/>
                  <a:pt x="3995" y="9619"/>
                </a:cubicBezTo>
                <a:lnTo>
                  <a:pt x="4011" y="9619"/>
                </a:lnTo>
                <a:cubicBezTo>
                  <a:pt x="4080" y="9619"/>
                  <a:pt x="4137" y="9572"/>
                  <a:pt x="4153" y="9509"/>
                </a:cubicBezTo>
                <a:cubicBezTo>
                  <a:pt x="4242" y="9110"/>
                  <a:pt x="4216" y="8705"/>
                  <a:pt x="4148" y="8306"/>
                </a:cubicBezTo>
                <a:cubicBezTo>
                  <a:pt x="4132" y="8012"/>
                  <a:pt x="4111" y="7718"/>
                  <a:pt x="4085" y="7430"/>
                </a:cubicBezTo>
                <a:cubicBezTo>
                  <a:pt x="4058" y="7146"/>
                  <a:pt x="4011" y="6863"/>
                  <a:pt x="3943" y="6584"/>
                </a:cubicBezTo>
                <a:cubicBezTo>
                  <a:pt x="3964" y="6400"/>
                  <a:pt x="4016" y="6222"/>
                  <a:pt x="4095" y="6059"/>
                </a:cubicBezTo>
                <a:cubicBezTo>
                  <a:pt x="4484" y="5282"/>
                  <a:pt x="5371" y="4951"/>
                  <a:pt x="7167" y="4920"/>
                </a:cubicBezTo>
                <a:cubicBezTo>
                  <a:pt x="7345" y="4909"/>
                  <a:pt x="7345" y="4647"/>
                  <a:pt x="7167" y="4636"/>
                </a:cubicBezTo>
                <a:cubicBezTo>
                  <a:pt x="6085" y="4636"/>
                  <a:pt x="4878" y="4243"/>
                  <a:pt x="4416" y="3739"/>
                </a:cubicBezTo>
                <a:cubicBezTo>
                  <a:pt x="4101" y="3392"/>
                  <a:pt x="3906" y="2888"/>
                  <a:pt x="3854" y="2237"/>
                </a:cubicBezTo>
                <a:cubicBezTo>
                  <a:pt x="4022" y="1539"/>
                  <a:pt x="4043" y="814"/>
                  <a:pt x="3901" y="116"/>
                </a:cubicBezTo>
                <a:cubicBezTo>
                  <a:pt x="3891" y="46"/>
                  <a:pt x="3834" y="0"/>
                  <a:pt x="376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Группа 5"/>
          <p:cNvGrpSpPr/>
          <p:nvPr/>
        </p:nvGrpSpPr>
        <p:grpSpPr>
          <a:xfrm>
            <a:off x="224885" y="1159494"/>
            <a:ext cx="2595553" cy="2290460"/>
            <a:chOff x="809276" y="1688883"/>
            <a:chExt cx="2595553" cy="2290460"/>
          </a:xfrm>
        </p:grpSpPr>
        <p:sp>
          <p:nvSpPr>
            <p:cNvPr id="1049" name="Google Shape;1049;p53"/>
            <p:cNvSpPr/>
            <p:nvPr/>
          </p:nvSpPr>
          <p:spPr>
            <a:xfrm rot="14358160">
              <a:off x="1259559" y="1813052"/>
              <a:ext cx="2116138" cy="2120798"/>
            </a:xfrm>
            <a:custGeom>
              <a:avLst/>
              <a:gdLst/>
              <a:ahLst/>
              <a:cxnLst/>
              <a:rect l="l" t="t" r="r" b="b"/>
              <a:pathLst>
                <a:path w="51374" h="50955" extrusionOk="0">
                  <a:moveTo>
                    <a:pt x="49926" y="0"/>
                  </a:moveTo>
                  <a:lnTo>
                    <a:pt x="0" y="1023"/>
                  </a:lnTo>
                  <a:lnTo>
                    <a:pt x="1024" y="50955"/>
                  </a:lnTo>
                  <a:lnTo>
                    <a:pt x="51373" y="50333"/>
                  </a:lnTo>
                  <a:lnTo>
                    <a:pt x="499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3"/>
            <p:cNvSpPr/>
            <p:nvPr/>
          </p:nvSpPr>
          <p:spPr>
            <a:xfrm rot="14358160">
              <a:off x="1092838" y="1667352"/>
              <a:ext cx="2290460" cy="2333522"/>
            </a:xfrm>
            <a:custGeom>
              <a:avLst/>
              <a:gdLst/>
              <a:ahLst/>
              <a:cxnLst/>
              <a:rect l="l" t="t" r="r" b="b"/>
              <a:pathLst>
                <a:path w="55606" h="56066" extrusionOk="0">
                  <a:moveTo>
                    <a:pt x="6029" y="1"/>
                  </a:moveTo>
                  <a:lnTo>
                    <a:pt x="0" y="49577"/>
                  </a:lnTo>
                  <a:lnTo>
                    <a:pt x="49937" y="56065"/>
                  </a:lnTo>
                  <a:lnTo>
                    <a:pt x="55605" y="6029"/>
                  </a:lnTo>
                  <a:lnTo>
                    <a:pt x="6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3"/>
            <p:cNvSpPr/>
            <p:nvPr/>
          </p:nvSpPr>
          <p:spPr>
            <a:xfrm rot="14358160">
              <a:off x="1217296" y="1774501"/>
              <a:ext cx="2062015" cy="2065857"/>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3"/>
            <p:cNvSpPr/>
            <p:nvPr/>
          </p:nvSpPr>
          <p:spPr>
            <a:xfrm rot="16200000">
              <a:off x="594140" y="2410696"/>
              <a:ext cx="752377" cy="322106"/>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Прямоугольник 2"/>
            <p:cNvSpPr/>
            <p:nvPr/>
          </p:nvSpPr>
          <p:spPr>
            <a:xfrm rot="20171969">
              <a:off x="1352327" y="2536815"/>
              <a:ext cx="1868243" cy="461665"/>
            </a:xfrm>
            <a:prstGeom prst="rect">
              <a:avLst/>
            </a:prstGeom>
          </p:spPr>
          <p:txBody>
            <a:bodyPr wrap="square">
              <a:spAutoFit/>
            </a:bodyPr>
            <a:lstStyle/>
            <a:p>
              <a:pPr algn="ctr"/>
              <a:r>
                <a:rPr lang="ru-RU" sz="1200" b="1" dirty="0" smtClean="0">
                  <a:ln w="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ИНФОРМАЦИОННАЯ КАРТА</a:t>
              </a:r>
              <a:endParaRPr lang="ru-RU" sz="1200" b="1" dirty="0">
                <a:ln w="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grpSp>
      <p:graphicFrame>
        <p:nvGraphicFramePr>
          <p:cNvPr id="4" name="Таблица 3"/>
          <p:cNvGraphicFramePr>
            <a:graphicFrameLocks noGrp="1"/>
          </p:cNvGraphicFramePr>
          <p:nvPr>
            <p:extLst>
              <p:ext uri="{D42A27DB-BD31-4B8C-83A1-F6EECF244321}">
                <p14:modId xmlns:p14="http://schemas.microsoft.com/office/powerpoint/2010/main" val="4242816325"/>
              </p:ext>
            </p:extLst>
          </p:nvPr>
        </p:nvGraphicFramePr>
        <p:xfrm>
          <a:off x="3300957" y="53930"/>
          <a:ext cx="5425207" cy="5089570"/>
        </p:xfrm>
        <a:graphic>
          <a:graphicData uri="http://schemas.openxmlformats.org/drawingml/2006/table">
            <a:tbl>
              <a:tblPr firstRow="1" firstCol="1" bandRow="1">
                <a:tableStyleId>{23E0ACD9-EF05-45F8-892E-F9CB0C7197EA}</a:tableStyleId>
              </a:tblPr>
              <a:tblGrid>
                <a:gridCol w="302692">
                  <a:extLst>
                    <a:ext uri="{9D8B030D-6E8A-4147-A177-3AD203B41FA5}">
                      <a16:colId xmlns:a16="http://schemas.microsoft.com/office/drawing/2014/main" val="371601927"/>
                    </a:ext>
                  </a:extLst>
                </a:gridCol>
                <a:gridCol w="4249366">
                  <a:extLst>
                    <a:ext uri="{9D8B030D-6E8A-4147-A177-3AD203B41FA5}">
                      <a16:colId xmlns:a16="http://schemas.microsoft.com/office/drawing/2014/main" val="81179580"/>
                    </a:ext>
                  </a:extLst>
                </a:gridCol>
                <a:gridCol w="873149">
                  <a:extLst>
                    <a:ext uri="{9D8B030D-6E8A-4147-A177-3AD203B41FA5}">
                      <a16:colId xmlns:a16="http://schemas.microsoft.com/office/drawing/2014/main" val="422512605"/>
                    </a:ext>
                  </a:extLst>
                </a:gridCol>
              </a:tblGrid>
              <a:tr h="181079">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1</a:t>
                      </a:r>
                    </a:p>
                  </a:txBody>
                  <a:tcPr marL="21117" marR="21117" marT="0" marB="0"/>
                </a:tc>
                <a:tc>
                  <a:txBody>
                    <a:bodyPr/>
                    <a:lstStyle/>
                    <a:p>
                      <a:pPr algn="just">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Наименование субъекта (региона) Российской Федерации</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226836228"/>
                  </a:ext>
                </a:extLst>
              </a:tr>
              <a:tr h="104975">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2</a:t>
                      </a:r>
                    </a:p>
                  </a:txBody>
                  <a:tcPr marL="21117" marR="21117" marT="0" marB="0"/>
                </a:tc>
                <a:tc>
                  <a:txBody>
                    <a:bodyPr/>
                    <a:lstStyle/>
                    <a:p>
                      <a:pPr algn="just">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Полное название программы</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3793328123"/>
                  </a:ext>
                </a:extLst>
              </a:tr>
              <a:tr h="104975">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3</a:t>
                      </a:r>
                    </a:p>
                  </a:txBody>
                  <a:tcPr marL="21117" marR="21117" marT="0" marB="0"/>
                </a:tc>
                <a:tc>
                  <a:txBody>
                    <a:bodyPr/>
                    <a:lstStyle/>
                    <a:p>
                      <a:pPr algn="just">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Сроки реализации программы</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3196915367"/>
                  </a:ext>
                </a:extLst>
              </a:tr>
              <a:tr h="104975">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4</a:t>
                      </a:r>
                    </a:p>
                  </a:txBody>
                  <a:tcPr marL="21117" marR="21117" marT="0" marB="0"/>
                </a:tc>
                <a:tc>
                  <a:txBody>
                    <a:bodyPr/>
                    <a:lstStyle/>
                    <a:p>
                      <a:pPr algn="just">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Направленность программы*</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3756716627"/>
                  </a:ext>
                </a:extLst>
              </a:tr>
              <a:tr h="181079">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5</a:t>
                      </a:r>
                    </a:p>
                  </a:txBody>
                  <a:tcPr marL="21117" marR="21117" marT="0" marB="0"/>
                </a:tc>
                <a:tc>
                  <a:txBody>
                    <a:bodyPr/>
                    <a:lstStyle/>
                    <a:p>
                      <a:pPr algn="just">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ФИО автора, разработчика (коллектива) с указанием занимаемой должности</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1553925857"/>
                  </a:ext>
                </a:extLst>
              </a:tr>
              <a:tr h="181079">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6</a:t>
                      </a:r>
                    </a:p>
                  </a:txBody>
                  <a:tcPr marL="21117" marR="21117" marT="0" marB="0"/>
                </a:tc>
                <a:tc>
                  <a:txBody>
                    <a:bodyPr/>
                    <a:lstStyle/>
                    <a:p>
                      <a:pPr algn="just">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Контактный телефон, электронный адрес автора(ов)</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1652077558"/>
                  </a:ext>
                </a:extLst>
              </a:tr>
              <a:tr h="271618">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7</a:t>
                      </a:r>
                    </a:p>
                  </a:txBody>
                  <a:tcPr marL="21117" marR="21117" marT="0" marB="0"/>
                </a:tc>
                <a:tc>
                  <a:txBody>
                    <a:bodyPr/>
                    <a:lstStyle/>
                    <a:p>
                      <a:pPr algn="just">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Полное наименование организации, реализующей программу, ведомственная принадлежность, форма собственности</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3408479190"/>
                  </a:ext>
                </a:extLst>
              </a:tr>
              <a:tr h="168020">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8</a:t>
                      </a:r>
                    </a:p>
                  </a:txBody>
                  <a:tcPr marL="21117" marR="21117" marT="0" marB="0"/>
                </a:tc>
                <a:tc>
                  <a:txBody>
                    <a:bodyPr/>
                    <a:lstStyle/>
                    <a:p>
                      <a:pPr algn="just">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Адрес организации (почтовый и электронный)</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3734814642"/>
                  </a:ext>
                </a:extLst>
              </a:tr>
              <a:tr h="271618">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9</a:t>
                      </a:r>
                    </a:p>
                  </a:txBody>
                  <a:tcPr marL="21117" marR="21117" marT="0" marB="0"/>
                </a:tc>
                <a:tc>
                  <a:txBody>
                    <a:bodyPr/>
                    <a:lstStyle/>
                    <a:p>
                      <a:pPr algn="just">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Сайт организации, реализующей программу, ссылки на группы в социальных сетях (если имеются)</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3540738367"/>
                  </a:ext>
                </a:extLst>
              </a:tr>
              <a:tr h="181079">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10</a:t>
                      </a:r>
                    </a:p>
                  </a:txBody>
                  <a:tcPr marL="21117" marR="21117" marT="0" marB="0"/>
                </a:tc>
                <a:tc>
                  <a:txBody>
                    <a:bodyPr/>
                    <a:lstStyle/>
                    <a:p>
                      <a:pPr algn="just">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Характеристика целевой группы (возраст детей, специфика контингента /если есть/)</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1336926544"/>
                  </a:ext>
                </a:extLst>
              </a:tr>
              <a:tr h="209950">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11</a:t>
                      </a:r>
                    </a:p>
                  </a:txBody>
                  <a:tcPr marL="21117" marR="21117" marT="0" marB="0"/>
                </a:tc>
                <a:tc>
                  <a:txBody>
                    <a:bodyPr/>
                    <a:lstStyle/>
                    <a:p>
                      <a:pPr>
                        <a:spcAft>
                          <a:spcPts val="0"/>
                        </a:spcAft>
                      </a:pPr>
                      <a:r>
                        <a:rPr lang="ru-RU" sz="900" dirty="0">
                          <a:effectLst/>
                          <a:latin typeface="Liberation Serif" panose="02020603050405020304" pitchFamily="18" charset="0"/>
                          <a:ea typeface="Liberation Serif" panose="02020603050405020304" pitchFamily="18" charset="0"/>
                          <a:cs typeface="Liberation Serif" panose="02020603050405020304" pitchFamily="18" charset="0"/>
                        </a:rPr>
                        <a:t>Краткая аннотация содержания программы </a:t>
                      </a:r>
                    </a:p>
                    <a:p>
                      <a:pPr>
                        <a:spcAft>
                          <a:spcPts val="0"/>
                        </a:spcAft>
                      </a:pPr>
                      <a:r>
                        <a:rPr lang="ru-RU" sz="900" dirty="0" smtClean="0">
                          <a:effectLst/>
                          <a:latin typeface="Liberation Serif" panose="02020603050405020304" pitchFamily="18" charset="0"/>
                          <a:ea typeface="Liberation Serif" panose="02020603050405020304" pitchFamily="18" charset="0"/>
                          <a:cs typeface="Liberation Serif" panose="02020603050405020304" pitchFamily="18" charset="0"/>
                        </a:rPr>
                        <a:t>(не </a:t>
                      </a:r>
                      <a:r>
                        <a:rPr lang="ru-RU" sz="900" dirty="0">
                          <a:effectLst/>
                          <a:latin typeface="Liberation Serif" panose="02020603050405020304" pitchFamily="18" charset="0"/>
                          <a:ea typeface="Liberation Serif" panose="02020603050405020304" pitchFamily="18" charset="0"/>
                          <a:cs typeface="Liberation Serif" panose="02020603050405020304" pitchFamily="18" charset="0"/>
                        </a:rPr>
                        <a:t>более 500 символов)</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56811049"/>
                  </a:ext>
                </a:extLst>
              </a:tr>
              <a:tr h="104975">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12</a:t>
                      </a:r>
                    </a:p>
                  </a:txBody>
                  <a:tcPr marL="21117" marR="21117" marT="0" marB="0"/>
                </a:tc>
                <a:tc>
                  <a:txBody>
                    <a:bodyPr/>
                    <a:lstStyle/>
                    <a:p>
                      <a:pP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Актуальность и новизна (кратко)</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2491404376"/>
                  </a:ext>
                </a:extLst>
              </a:tr>
              <a:tr h="104975">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13</a:t>
                      </a:r>
                    </a:p>
                  </a:txBody>
                  <a:tcPr marL="21117" marR="21117" marT="0" marB="0"/>
                </a:tc>
                <a:tc>
                  <a:txBody>
                    <a:bodyPr/>
                    <a:lstStyle/>
                    <a:p>
                      <a:pP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Цель и задачи программы</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1645083462"/>
                  </a:ext>
                </a:extLst>
              </a:tr>
              <a:tr h="181079">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14</a:t>
                      </a:r>
                    </a:p>
                  </a:txBody>
                  <a:tcPr marL="21117" marR="21117" marT="0" marB="0"/>
                </a:tc>
                <a:tc>
                  <a:txBody>
                    <a:bodyPr/>
                    <a:lstStyle/>
                    <a:p>
                      <a:pP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Предполагаемые результаты реализации программы</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2811299959"/>
                  </a:ext>
                </a:extLst>
              </a:tr>
              <a:tr h="181079">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15</a:t>
                      </a:r>
                    </a:p>
                  </a:txBody>
                  <a:tcPr marL="21117" marR="21117" marT="0" marB="0"/>
                </a:tc>
                <a:tc>
                  <a:txBody>
                    <a:bodyPr/>
                    <a:lstStyle/>
                    <a:p>
                      <a:pP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Основные этапы реализации программы (кратко)</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4220870628"/>
                  </a:ext>
                </a:extLst>
              </a:tr>
              <a:tr h="104975">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16</a:t>
                      </a:r>
                    </a:p>
                  </a:txBody>
                  <a:tcPr marL="21117" marR="21117" marT="0" marB="0"/>
                </a:tc>
                <a:tc>
                  <a:txBody>
                    <a:bodyPr/>
                    <a:lstStyle/>
                    <a:p>
                      <a:pP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Ключевые мероприятия (перечень)</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1964400653"/>
                  </a:ext>
                </a:extLst>
              </a:tr>
              <a:tr h="287545">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17</a:t>
                      </a:r>
                    </a:p>
                  </a:txBody>
                  <a:tcPr marL="21117" marR="21117" marT="0" marB="0"/>
                </a:tc>
                <a:tc>
                  <a:txBody>
                    <a:bodyPr/>
                    <a:lstStyle/>
                    <a:p>
                      <a:pP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Условия реализации программы – ресурсное обеспечение (кратко): финансовые условия, материально-технические, природные, организационные, информационные, кадровые, методические, мотивационные </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3166246182"/>
                  </a:ext>
                </a:extLst>
              </a:tr>
              <a:tr h="181079">
                <a:tc>
                  <a:txBody>
                    <a:bodyPr/>
                    <a:lstStyle/>
                    <a:p>
                      <a:pPr algn="just">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18</a:t>
                      </a:r>
                    </a:p>
                  </a:txBody>
                  <a:tcPr marL="21117" marR="21117" marT="0" marB="0"/>
                </a:tc>
                <a:tc>
                  <a:txBody>
                    <a:bodyPr/>
                    <a:lstStyle/>
                    <a:p>
                      <a:pPr algn="just">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Наличие системы детского самоуправления, механизм функционирования</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2009845181"/>
                  </a:ext>
                </a:extLst>
              </a:tr>
              <a:tr h="255882">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19</a:t>
                      </a:r>
                    </a:p>
                  </a:txBody>
                  <a:tcPr marL="21117" marR="21117" marT="0" marB="0"/>
                </a:tc>
                <a:tc>
                  <a:txBody>
                    <a:bodyPr/>
                    <a:lstStyle/>
                    <a:p>
                      <a:pPr algn="just">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Игровая модель и система стимулирования участников: рейтинг, ступени роста, регистрация достижений участников программы (при наличии)</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1093595149"/>
                  </a:ext>
                </a:extLst>
              </a:tr>
              <a:tr h="104975">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20</a:t>
                      </a:r>
                    </a:p>
                  </a:txBody>
                  <a:tcPr marL="21117" marR="21117" marT="0" marB="0"/>
                </a:tc>
                <a:tc>
                  <a:txBody>
                    <a:bodyPr/>
                    <a:lstStyle/>
                    <a:p>
                      <a:pP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Кадровое обеспечение программы</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446003027"/>
                  </a:ext>
                </a:extLst>
              </a:tr>
              <a:tr h="104975">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21</a:t>
                      </a:r>
                    </a:p>
                  </a:txBody>
                  <a:tcPr marL="21117" marR="21117" marT="0" marB="0"/>
                </a:tc>
                <a:tc>
                  <a:txBody>
                    <a:bodyPr/>
                    <a:lstStyle/>
                    <a:p>
                      <a:pPr algn="just">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Партнерское взаимодействие (при наличии)</a:t>
                      </a:r>
                    </a:p>
                  </a:txBody>
                  <a:tcPr marL="21117" marR="21117" marT="0" marB="0"/>
                </a:tc>
                <a:tc>
                  <a:txBody>
                    <a:bodyPr/>
                    <a:lstStyle/>
                    <a:p>
                      <a:pPr algn="just">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1165176066"/>
                  </a:ext>
                </a:extLst>
              </a:tr>
              <a:tr h="104975">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22</a:t>
                      </a:r>
                    </a:p>
                  </a:txBody>
                  <a:tcPr marL="21117" marR="21117" marT="0" marB="0"/>
                </a:tc>
                <a:tc>
                  <a:txBody>
                    <a:bodyPr/>
                    <a:lstStyle/>
                    <a:p>
                      <a:pP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Социальный эффект программы</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1833642460"/>
                  </a:ext>
                </a:extLst>
              </a:tr>
              <a:tr h="235849">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23</a:t>
                      </a:r>
                    </a:p>
                  </a:txBody>
                  <a:tcPr marL="21117" marR="21117" marT="0" marB="0"/>
                </a:tc>
                <a:tc>
                  <a:txBody>
                    <a:bodyPr/>
                    <a:lstStyle/>
                    <a:p>
                      <a:pPr algn="just">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Механизм оценки эффективности реализации программы: диагностический инструментарий, система самоанализа и экспертизы</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3556222041"/>
                  </a:ext>
                </a:extLst>
              </a:tr>
              <a:tr h="182663">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24</a:t>
                      </a:r>
                    </a:p>
                  </a:txBody>
                  <a:tcPr marL="21117" marR="21117" marT="0" marB="0"/>
                </a:tc>
                <a:tc>
                  <a:txBody>
                    <a:bodyPr/>
                    <a:lstStyle/>
                    <a:p>
                      <a:pPr algn="just">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Наличие системы обратной связи с участниками программы (детьми, специалистами, родителями)</a:t>
                      </a:r>
                    </a:p>
                  </a:txBody>
                  <a:tcPr marL="21117" marR="21117" marT="0" marB="0"/>
                </a:tc>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3608228669"/>
                  </a:ext>
                </a:extLst>
              </a:tr>
              <a:tr h="362157">
                <a:tc>
                  <a:txBody>
                    <a:bodyPr/>
                    <a:lstStyle/>
                    <a:p>
                      <a:pPr algn="ctr">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25</a:t>
                      </a:r>
                    </a:p>
                  </a:txBody>
                  <a:tcPr marL="21117" marR="21117" marT="0" marB="0"/>
                </a:tc>
                <a:tc>
                  <a:txBody>
                    <a:bodyPr/>
                    <a:lstStyle/>
                    <a:p>
                      <a:pPr algn="just">
                        <a:spcAft>
                          <a:spcPts val="0"/>
                        </a:spcAft>
                      </a:pPr>
                      <a:r>
                        <a:rPr lang="ru-RU" sz="900">
                          <a:effectLst/>
                          <a:latin typeface="Liberation Serif" panose="02020603050405020304" pitchFamily="18" charset="0"/>
                          <a:ea typeface="Liberation Serif" panose="02020603050405020304" pitchFamily="18" charset="0"/>
                          <a:cs typeface="Liberation Serif" panose="02020603050405020304" pitchFamily="18" charset="0"/>
                        </a:rPr>
                        <a:t>Наличие грамот, дипломов, подтверждающих участие программы в конкурсах различного уровня (регионального, федерального, международного)</a:t>
                      </a:r>
                    </a:p>
                  </a:txBody>
                  <a:tcPr marL="21117" marR="21117" marT="0" marB="0"/>
                </a:tc>
                <a:tc>
                  <a:txBody>
                    <a:bodyPr/>
                    <a:lstStyle/>
                    <a:p>
                      <a:pPr algn="ctr">
                        <a:spcAft>
                          <a:spcPts val="0"/>
                        </a:spcAft>
                      </a:pPr>
                      <a:r>
                        <a:rPr lang="ru-RU" sz="900" dirty="0">
                          <a:effectLst/>
                          <a:latin typeface="Liberation Serif" panose="02020603050405020304" pitchFamily="18" charset="0"/>
                          <a:ea typeface="Liberation Serif" panose="02020603050405020304" pitchFamily="18" charset="0"/>
                          <a:cs typeface="Liberation Serif" panose="02020603050405020304" pitchFamily="18" charset="0"/>
                        </a:rPr>
                        <a:t> </a:t>
                      </a:r>
                    </a:p>
                  </a:txBody>
                  <a:tcPr marL="21117" marR="21117" marT="0" marB="0"/>
                </a:tc>
                <a:extLst>
                  <a:ext uri="{0D108BD9-81ED-4DB2-BD59-A6C34878D82A}">
                    <a16:rowId xmlns:a16="http://schemas.microsoft.com/office/drawing/2014/main" val="1686230977"/>
                  </a:ext>
                </a:extLst>
              </a:tr>
            </a:tbl>
          </a:graphicData>
        </a:graphic>
      </p:graphicFrame>
    </p:spTree>
    <p:extLst>
      <p:ext uri="{BB962C8B-B14F-4D97-AF65-F5344CB8AC3E}">
        <p14:creationId xmlns:p14="http://schemas.microsoft.com/office/powerpoint/2010/main" val="713530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pic>
        <p:nvPicPr>
          <p:cNvPr id="1045" name="Google Shape;1045;p53"/>
          <p:cNvPicPr preferRelativeResize="0">
            <a:picLocks noGrp="1"/>
          </p:cNvPicPr>
          <p:nvPr>
            <p:ph type="pic" idx="2"/>
          </p:nvPr>
        </p:nvPicPr>
        <p:blipFill rotWithShape="1">
          <a:blip r:embed="rId3">
            <a:alphaModFix/>
          </a:blip>
          <a:srcRect/>
          <a:stretch/>
        </p:blipFill>
        <p:spPr>
          <a:xfrm>
            <a:off x="2731117" y="454787"/>
            <a:ext cx="4212821" cy="4291475"/>
          </a:xfrm>
          <a:prstGeom prst="rect">
            <a:avLst/>
          </a:prstGeom>
        </p:spPr>
      </p:pic>
      <p:grpSp>
        <p:nvGrpSpPr>
          <p:cNvPr id="1048" name="Google Shape;1048;p53"/>
          <p:cNvGrpSpPr/>
          <p:nvPr/>
        </p:nvGrpSpPr>
        <p:grpSpPr>
          <a:xfrm rot="-3733492">
            <a:off x="127125" y="2932936"/>
            <a:ext cx="1923989" cy="1942865"/>
            <a:chOff x="4988000" y="-677800"/>
            <a:chExt cx="1784957" cy="1802321"/>
          </a:xfrm>
        </p:grpSpPr>
        <p:sp>
          <p:nvSpPr>
            <p:cNvPr id="1049" name="Google Shape;1049;p53"/>
            <p:cNvSpPr/>
            <p:nvPr/>
          </p:nvSpPr>
          <p:spPr>
            <a:xfrm>
              <a:off x="5037082" y="-511134"/>
              <a:ext cx="1649105" cy="1635656"/>
            </a:xfrm>
            <a:custGeom>
              <a:avLst/>
              <a:gdLst/>
              <a:ahLst/>
              <a:cxnLst/>
              <a:rect l="l" t="t" r="r" b="b"/>
              <a:pathLst>
                <a:path w="51374" h="50955" extrusionOk="0">
                  <a:moveTo>
                    <a:pt x="49926" y="0"/>
                  </a:moveTo>
                  <a:lnTo>
                    <a:pt x="0" y="1023"/>
                  </a:lnTo>
                  <a:lnTo>
                    <a:pt x="1024" y="50955"/>
                  </a:lnTo>
                  <a:lnTo>
                    <a:pt x="51373" y="50333"/>
                  </a:lnTo>
                  <a:lnTo>
                    <a:pt x="499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3"/>
            <p:cNvSpPr/>
            <p:nvPr/>
          </p:nvSpPr>
          <p:spPr>
            <a:xfrm>
              <a:off x="4988000" y="-677800"/>
              <a:ext cx="1784953" cy="1799719"/>
            </a:xfrm>
            <a:custGeom>
              <a:avLst/>
              <a:gdLst/>
              <a:ahLst/>
              <a:cxnLst/>
              <a:rect l="l" t="t" r="r" b="b"/>
              <a:pathLst>
                <a:path w="55606" h="56066" extrusionOk="0">
                  <a:moveTo>
                    <a:pt x="6029" y="1"/>
                  </a:moveTo>
                  <a:lnTo>
                    <a:pt x="0" y="49577"/>
                  </a:lnTo>
                  <a:lnTo>
                    <a:pt x="49937" y="56065"/>
                  </a:lnTo>
                  <a:lnTo>
                    <a:pt x="55605" y="6029"/>
                  </a:lnTo>
                  <a:lnTo>
                    <a:pt x="6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3"/>
            <p:cNvSpPr/>
            <p:nvPr/>
          </p:nvSpPr>
          <p:spPr>
            <a:xfrm>
              <a:off x="5076629" y="-574212"/>
              <a:ext cx="1606926" cy="1593284"/>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3"/>
            <p:cNvSpPr/>
            <p:nvPr/>
          </p:nvSpPr>
          <p:spPr>
            <a:xfrm>
              <a:off x="6074949" y="157300"/>
              <a:ext cx="698008" cy="298805"/>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53"/>
          <p:cNvGrpSpPr/>
          <p:nvPr/>
        </p:nvGrpSpPr>
        <p:grpSpPr>
          <a:xfrm>
            <a:off x="7120617" y="24470"/>
            <a:ext cx="2023383" cy="2014211"/>
            <a:chOff x="7762148" y="3838526"/>
            <a:chExt cx="2023383" cy="2014211"/>
          </a:xfrm>
        </p:grpSpPr>
        <p:sp>
          <p:nvSpPr>
            <p:cNvPr id="1054" name="Google Shape;1054;p53"/>
            <p:cNvSpPr/>
            <p:nvPr/>
          </p:nvSpPr>
          <p:spPr>
            <a:xfrm>
              <a:off x="7762148" y="3838526"/>
              <a:ext cx="2023383" cy="2014211"/>
            </a:xfrm>
            <a:custGeom>
              <a:avLst/>
              <a:gdLst/>
              <a:ahLst/>
              <a:cxnLst/>
              <a:rect l="l" t="t" r="r" b="b"/>
              <a:pathLst>
                <a:path w="54931" h="54682" extrusionOk="0">
                  <a:moveTo>
                    <a:pt x="46614" y="0"/>
                  </a:moveTo>
                  <a:cubicBezTo>
                    <a:pt x="46494" y="0"/>
                    <a:pt x="46373" y="7"/>
                    <a:pt x="46252" y="21"/>
                  </a:cubicBezTo>
                  <a:lnTo>
                    <a:pt x="3000" y="5346"/>
                  </a:lnTo>
                  <a:cubicBezTo>
                    <a:pt x="1256" y="5543"/>
                    <a:pt x="0" y="7119"/>
                    <a:pt x="198" y="8863"/>
                  </a:cubicBezTo>
                  <a:lnTo>
                    <a:pt x="5320" y="51859"/>
                  </a:lnTo>
                  <a:cubicBezTo>
                    <a:pt x="5503" y="53482"/>
                    <a:pt x="6880" y="54681"/>
                    <a:pt x="8475" y="54681"/>
                  </a:cubicBezTo>
                  <a:cubicBezTo>
                    <a:pt x="8595" y="54681"/>
                    <a:pt x="8715" y="54675"/>
                    <a:pt x="8837" y="54661"/>
                  </a:cubicBezTo>
                  <a:lnTo>
                    <a:pt x="51931" y="50051"/>
                  </a:lnTo>
                  <a:cubicBezTo>
                    <a:pt x="53675" y="49853"/>
                    <a:pt x="54931" y="48278"/>
                    <a:pt x="54733" y="46534"/>
                  </a:cubicBezTo>
                  <a:lnTo>
                    <a:pt x="49774" y="2823"/>
                  </a:lnTo>
                  <a:cubicBezTo>
                    <a:pt x="49591" y="1200"/>
                    <a:pt x="48214" y="0"/>
                    <a:pt x="46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3"/>
            <p:cNvSpPr/>
            <p:nvPr/>
          </p:nvSpPr>
          <p:spPr>
            <a:xfrm>
              <a:off x="7861418" y="3957172"/>
              <a:ext cx="1824843" cy="1803257"/>
            </a:xfrm>
            <a:custGeom>
              <a:avLst/>
              <a:gdLst/>
              <a:ahLst/>
              <a:cxnLst/>
              <a:rect l="l" t="t" r="r" b="b"/>
              <a:pathLst>
                <a:path w="49541" h="48955" extrusionOk="0">
                  <a:moveTo>
                    <a:pt x="43216" y="0"/>
                  </a:moveTo>
                  <a:cubicBezTo>
                    <a:pt x="43032" y="0"/>
                    <a:pt x="42841" y="41"/>
                    <a:pt x="42655" y="131"/>
                  </a:cubicBezTo>
                  <a:cubicBezTo>
                    <a:pt x="42016" y="445"/>
                    <a:pt x="41504" y="782"/>
                    <a:pt x="40202" y="927"/>
                  </a:cubicBezTo>
                  <a:cubicBezTo>
                    <a:pt x="39895" y="962"/>
                    <a:pt x="39629" y="977"/>
                    <a:pt x="39392" y="977"/>
                  </a:cubicBezTo>
                  <a:cubicBezTo>
                    <a:pt x="38136" y="977"/>
                    <a:pt x="37700" y="564"/>
                    <a:pt x="36447" y="564"/>
                  </a:cubicBezTo>
                  <a:cubicBezTo>
                    <a:pt x="36211" y="564"/>
                    <a:pt x="35945" y="578"/>
                    <a:pt x="35639" y="613"/>
                  </a:cubicBezTo>
                  <a:cubicBezTo>
                    <a:pt x="33401" y="863"/>
                    <a:pt x="33499" y="1689"/>
                    <a:pt x="31261" y="1939"/>
                  </a:cubicBezTo>
                  <a:cubicBezTo>
                    <a:pt x="30953" y="1974"/>
                    <a:pt x="30685" y="1989"/>
                    <a:pt x="30447" y="1989"/>
                  </a:cubicBezTo>
                  <a:cubicBezTo>
                    <a:pt x="29192" y="1989"/>
                    <a:pt x="28760" y="1577"/>
                    <a:pt x="27498" y="1577"/>
                  </a:cubicBezTo>
                  <a:cubicBezTo>
                    <a:pt x="27263" y="1577"/>
                    <a:pt x="27000" y="1591"/>
                    <a:pt x="26698" y="1625"/>
                  </a:cubicBezTo>
                  <a:cubicBezTo>
                    <a:pt x="24465" y="1881"/>
                    <a:pt x="24558" y="2700"/>
                    <a:pt x="22326" y="2956"/>
                  </a:cubicBezTo>
                  <a:cubicBezTo>
                    <a:pt x="22019" y="2991"/>
                    <a:pt x="21753" y="3006"/>
                    <a:pt x="21516" y="3006"/>
                  </a:cubicBezTo>
                  <a:cubicBezTo>
                    <a:pt x="20259" y="3006"/>
                    <a:pt x="19824" y="2592"/>
                    <a:pt x="18571" y="2592"/>
                  </a:cubicBezTo>
                  <a:cubicBezTo>
                    <a:pt x="18334" y="2592"/>
                    <a:pt x="18069" y="2607"/>
                    <a:pt x="17763" y="2642"/>
                  </a:cubicBezTo>
                  <a:cubicBezTo>
                    <a:pt x="15530" y="2892"/>
                    <a:pt x="15623" y="3718"/>
                    <a:pt x="13391" y="3968"/>
                  </a:cubicBezTo>
                  <a:cubicBezTo>
                    <a:pt x="13084" y="4003"/>
                    <a:pt x="12818" y="4017"/>
                    <a:pt x="12581" y="4017"/>
                  </a:cubicBezTo>
                  <a:cubicBezTo>
                    <a:pt x="11325" y="4017"/>
                    <a:pt x="10893" y="3604"/>
                    <a:pt x="9638" y="3604"/>
                  </a:cubicBezTo>
                  <a:cubicBezTo>
                    <a:pt x="9401" y="3604"/>
                    <a:pt x="9134" y="3619"/>
                    <a:pt x="8827" y="3654"/>
                  </a:cubicBezTo>
                  <a:cubicBezTo>
                    <a:pt x="6595" y="3910"/>
                    <a:pt x="6688" y="4729"/>
                    <a:pt x="4456" y="4985"/>
                  </a:cubicBezTo>
                  <a:cubicBezTo>
                    <a:pt x="4152" y="5019"/>
                    <a:pt x="3888" y="5033"/>
                    <a:pt x="3653" y="5033"/>
                  </a:cubicBezTo>
                  <a:cubicBezTo>
                    <a:pt x="2879" y="5033"/>
                    <a:pt x="2417" y="4879"/>
                    <a:pt x="1886" y="4758"/>
                  </a:cubicBezTo>
                  <a:cubicBezTo>
                    <a:pt x="1787" y="4736"/>
                    <a:pt x="1689" y="4725"/>
                    <a:pt x="1594" y="4725"/>
                  </a:cubicBezTo>
                  <a:cubicBezTo>
                    <a:pt x="676" y="4725"/>
                    <a:pt x="0" y="5710"/>
                    <a:pt x="427" y="6595"/>
                  </a:cubicBezTo>
                  <a:cubicBezTo>
                    <a:pt x="735" y="7235"/>
                    <a:pt x="1078" y="7746"/>
                    <a:pt x="1223" y="9049"/>
                  </a:cubicBezTo>
                  <a:cubicBezTo>
                    <a:pt x="1473" y="11281"/>
                    <a:pt x="654" y="11380"/>
                    <a:pt x="904" y="13612"/>
                  </a:cubicBezTo>
                  <a:cubicBezTo>
                    <a:pt x="1160" y="15844"/>
                    <a:pt x="1979" y="15751"/>
                    <a:pt x="2235" y="17990"/>
                  </a:cubicBezTo>
                  <a:cubicBezTo>
                    <a:pt x="2491" y="20222"/>
                    <a:pt x="1665" y="20315"/>
                    <a:pt x="1921" y="22547"/>
                  </a:cubicBezTo>
                  <a:cubicBezTo>
                    <a:pt x="2177" y="24785"/>
                    <a:pt x="2997" y="24692"/>
                    <a:pt x="3247" y="26925"/>
                  </a:cubicBezTo>
                  <a:cubicBezTo>
                    <a:pt x="3502" y="29163"/>
                    <a:pt x="2683" y="29250"/>
                    <a:pt x="2933" y="31488"/>
                  </a:cubicBezTo>
                  <a:cubicBezTo>
                    <a:pt x="3188" y="33721"/>
                    <a:pt x="4008" y="33622"/>
                    <a:pt x="4264" y="35860"/>
                  </a:cubicBezTo>
                  <a:cubicBezTo>
                    <a:pt x="4514" y="38098"/>
                    <a:pt x="3694" y="38185"/>
                    <a:pt x="3950" y="40424"/>
                  </a:cubicBezTo>
                  <a:cubicBezTo>
                    <a:pt x="4200" y="42656"/>
                    <a:pt x="5025" y="42563"/>
                    <a:pt x="5275" y="44795"/>
                  </a:cubicBezTo>
                  <a:cubicBezTo>
                    <a:pt x="5421" y="46092"/>
                    <a:pt x="5206" y="46667"/>
                    <a:pt x="5049" y="47359"/>
                  </a:cubicBezTo>
                  <a:cubicBezTo>
                    <a:pt x="4856" y="48216"/>
                    <a:pt x="5539" y="48954"/>
                    <a:pt x="6325" y="48954"/>
                  </a:cubicBezTo>
                  <a:cubicBezTo>
                    <a:pt x="6510" y="48954"/>
                    <a:pt x="6700" y="48914"/>
                    <a:pt x="6886" y="48824"/>
                  </a:cubicBezTo>
                  <a:cubicBezTo>
                    <a:pt x="7525" y="48516"/>
                    <a:pt x="8043" y="48173"/>
                    <a:pt x="9339" y="48027"/>
                  </a:cubicBezTo>
                  <a:cubicBezTo>
                    <a:pt x="9641" y="47994"/>
                    <a:pt x="9905" y="47979"/>
                    <a:pt x="10140" y="47979"/>
                  </a:cubicBezTo>
                  <a:cubicBezTo>
                    <a:pt x="11402" y="47979"/>
                    <a:pt x="11837" y="48392"/>
                    <a:pt x="13090" y="48392"/>
                  </a:cubicBezTo>
                  <a:cubicBezTo>
                    <a:pt x="13328" y="48392"/>
                    <a:pt x="13595" y="48377"/>
                    <a:pt x="13902" y="48341"/>
                  </a:cubicBezTo>
                  <a:cubicBezTo>
                    <a:pt x="16141" y="48091"/>
                    <a:pt x="16042" y="47266"/>
                    <a:pt x="18280" y="47016"/>
                  </a:cubicBezTo>
                  <a:cubicBezTo>
                    <a:pt x="18589" y="46981"/>
                    <a:pt x="18856" y="46966"/>
                    <a:pt x="19095" y="46966"/>
                  </a:cubicBezTo>
                  <a:cubicBezTo>
                    <a:pt x="20351" y="46966"/>
                    <a:pt x="20786" y="47378"/>
                    <a:pt x="22045" y="47378"/>
                  </a:cubicBezTo>
                  <a:cubicBezTo>
                    <a:pt x="22279" y="47378"/>
                    <a:pt x="22542" y="47364"/>
                    <a:pt x="22843" y="47330"/>
                  </a:cubicBezTo>
                  <a:cubicBezTo>
                    <a:pt x="25076" y="47074"/>
                    <a:pt x="24983" y="46254"/>
                    <a:pt x="27215" y="45999"/>
                  </a:cubicBezTo>
                  <a:cubicBezTo>
                    <a:pt x="27518" y="45965"/>
                    <a:pt x="27781" y="45951"/>
                    <a:pt x="28016" y="45951"/>
                  </a:cubicBezTo>
                  <a:cubicBezTo>
                    <a:pt x="29278" y="45951"/>
                    <a:pt x="29713" y="46363"/>
                    <a:pt x="30966" y="46363"/>
                  </a:cubicBezTo>
                  <a:cubicBezTo>
                    <a:pt x="31204" y="46363"/>
                    <a:pt x="31471" y="46348"/>
                    <a:pt x="31779" y="46313"/>
                  </a:cubicBezTo>
                  <a:cubicBezTo>
                    <a:pt x="34011" y="46063"/>
                    <a:pt x="33918" y="45243"/>
                    <a:pt x="36150" y="44987"/>
                  </a:cubicBezTo>
                  <a:cubicBezTo>
                    <a:pt x="36457" y="44952"/>
                    <a:pt x="36724" y="44937"/>
                    <a:pt x="36961" y="44937"/>
                  </a:cubicBezTo>
                  <a:cubicBezTo>
                    <a:pt x="38217" y="44937"/>
                    <a:pt x="38652" y="45351"/>
                    <a:pt x="39905" y="45351"/>
                  </a:cubicBezTo>
                  <a:cubicBezTo>
                    <a:pt x="40142" y="45351"/>
                    <a:pt x="40408" y="45336"/>
                    <a:pt x="40714" y="45301"/>
                  </a:cubicBezTo>
                  <a:cubicBezTo>
                    <a:pt x="42946" y="45045"/>
                    <a:pt x="42853" y="44226"/>
                    <a:pt x="45091" y="43970"/>
                  </a:cubicBezTo>
                  <a:cubicBezTo>
                    <a:pt x="45394" y="43936"/>
                    <a:pt x="45657" y="43922"/>
                    <a:pt x="45891" y="43922"/>
                  </a:cubicBezTo>
                  <a:cubicBezTo>
                    <a:pt x="46662" y="43922"/>
                    <a:pt x="47125" y="44076"/>
                    <a:pt x="47655" y="44196"/>
                  </a:cubicBezTo>
                  <a:cubicBezTo>
                    <a:pt x="47755" y="44219"/>
                    <a:pt x="47853" y="44230"/>
                    <a:pt x="47949" y="44230"/>
                  </a:cubicBezTo>
                  <a:cubicBezTo>
                    <a:pt x="48866" y="44230"/>
                    <a:pt x="49541" y="43249"/>
                    <a:pt x="49114" y="42359"/>
                  </a:cubicBezTo>
                  <a:cubicBezTo>
                    <a:pt x="48806" y="41720"/>
                    <a:pt x="48469" y="41208"/>
                    <a:pt x="48324" y="39906"/>
                  </a:cubicBezTo>
                  <a:cubicBezTo>
                    <a:pt x="48068" y="37668"/>
                    <a:pt x="48887" y="37581"/>
                    <a:pt x="48637" y="35343"/>
                  </a:cubicBezTo>
                  <a:cubicBezTo>
                    <a:pt x="48382" y="33110"/>
                    <a:pt x="47562" y="33209"/>
                    <a:pt x="47306" y="30971"/>
                  </a:cubicBezTo>
                  <a:cubicBezTo>
                    <a:pt x="47056" y="28733"/>
                    <a:pt x="47876" y="28640"/>
                    <a:pt x="47620" y="26407"/>
                  </a:cubicBezTo>
                  <a:cubicBezTo>
                    <a:pt x="47370" y="24169"/>
                    <a:pt x="46545" y="24262"/>
                    <a:pt x="46295" y="22030"/>
                  </a:cubicBezTo>
                  <a:cubicBezTo>
                    <a:pt x="46039" y="19798"/>
                    <a:pt x="46859" y="19705"/>
                    <a:pt x="46609" y="17472"/>
                  </a:cubicBezTo>
                  <a:cubicBezTo>
                    <a:pt x="46353" y="15234"/>
                    <a:pt x="45533" y="15333"/>
                    <a:pt x="45277" y="13095"/>
                  </a:cubicBezTo>
                  <a:cubicBezTo>
                    <a:pt x="45027" y="10862"/>
                    <a:pt x="45847" y="10769"/>
                    <a:pt x="45597" y="8537"/>
                  </a:cubicBezTo>
                  <a:cubicBezTo>
                    <a:pt x="45341" y="6299"/>
                    <a:pt x="44522" y="6392"/>
                    <a:pt x="44266" y="4160"/>
                  </a:cubicBezTo>
                  <a:cubicBezTo>
                    <a:pt x="44120" y="2863"/>
                    <a:pt x="44336" y="2288"/>
                    <a:pt x="44493" y="1596"/>
                  </a:cubicBezTo>
                  <a:cubicBezTo>
                    <a:pt x="44686" y="739"/>
                    <a:pt x="44002" y="0"/>
                    <a:pt x="432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3"/>
            <p:cNvSpPr/>
            <p:nvPr/>
          </p:nvSpPr>
          <p:spPr>
            <a:xfrm rot="-316239">
              <a:off x="8164754" y="4475364"/>
              <a:ext cx="1123633" cy="6006"/>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3"/>
            <p:cNvSpPr/>
            <p:nvPr/>
          </p:nvSpPr>
          <p:spPr>
            <a:xfrm rot="-316239">
              <a:off x="8188872" y="4641873"/>
              <a:ext cx="1123633" cy="6006"/>
            </a:xfrm>
            <a:custGeom>
              <a:avLst/>
              <a:gdLst/>
              <a:ahLst/>
              <a:cxnLst/>
              <a:rect l="l" t="t" r="r" b="b"/>
              <a:pathLst>
                <a:path w="44926" h="299" extrusionOk="0">
                  <a:moveTo>
                    <a:pt x="0" y="1"/>
                  </a:moveTo>
                  <a:lnTo>
                    <a:pt x="0" y="299"/>
                  </a:lnTo>
                  <a:lnTo>
                    <a:pt x="44925" y="299"/>
                  </a:lnTo>
                  <a:lnTo>
                    <a:pt x="44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3"/>
            <p:cNvSpPr/>
            <p:nvPr/>
          </p:nvSpPr>
          <p:spPr>
            <a:xfrm rot="-316239">
              <a:off x="8212992" y="4808403"/>
              <a:ext cx="1123633" cy="6006"/>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3"/>
            <p:cNvSpPr/>
            <p:nvPr/>
          </p:nvSpPr>
          <p:spPr>
            <a:xfrm rot="-316239">
              <a:off x="8212984" y="4974913"/>
              <a:ext cx="1123633" cy="6006"/>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3"/>
            <p:cNvSpPr/>
            <p:nvPr/>
          </p:nvSpPr>
          <p:spPr>
            <a:xfrm rot="-316239">
              <a:off x="8237101" y="5141422"/>
              <a:ext cx="1123633" cy="6006"/>
            </a:xfrm>
            <a:custGeom>
              <a:avLst/>
              <a:gdLst/>
              <a:ahLst/>
              <a:cxnLst/>
              <a:rect l="l" t="t" r="r" b="b"/>
              <a:pathLst>
                <a:path w="44926" h="299" extrusionOk="0">
                  <a:moveTo>
                    <a:pt x="0" y="1"/>
                  </a:moveTo>
                  <a:lnTo>
                    <a:pt x="0" y="299"/>
                  </a:lnTo>
                  <a:lnTo>
                    <a:pt x="44925" y="299"/>
                  </a:lnTo>
                  <a:lnTo>
                    <a:pt x="44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3"/>
            <p:cNvSpPr/>
            <p:nvPr/>
          </p:nvSpPr>
          <p:spPr>
            <a:xfrm rot="-316239">
              <a:off x="8261221" y="5307952"/>
              <a:ext cx="1123633" cy="6006"/>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53"/>
          <p:cNvSpPr/>
          <p:nvPr/>
        </p:nvSpPr>
        <p:spPr>
          <a:xfrm>
            <a:off x="3897007" y="4294358"/>
            <a:ext cx="345115" cy="451901"/>
          </a:xfrm>
          <a:custGeom>
            <a:avLst/>
            <a:gdLst/>
            <a:ahLst/>
            <a:cxnLst/>
            <a:rect l="l" t="t" r="r" b="b"/>
            <a:pathLst>
              <a:path w="7346" h="9619" extrusionOk="0">
                <a:moveTo>
                  <a:pt x="3654" y="2830"/>
                </a:moveTo>
                <a:cubicBezTo>
                  <a:pt x="3764" y="3282"/>
                  <a:pt x="3943" y="3649"/>
                  <a:pt x="4206" y="3933"/>
                </a:cubicBezTo>
                <a:cubicBezTo>
                  <a:pt x="4521" y="4274"/>
                  <a:pt x="5114" y="4568"/>
                  <a:pt x="5791" y="4741"/>
                </a:cubicBezTo>
                <a:cubicBezTo>
                  <a:pt x="4762" y="4909"/>
                  <a:pt x="4164" y="5287"/>
                  <a:pt x="3843" y="5928"/>
                </a:cubicBezTo>
                <a:cubicBezTo>
                  <a:pt x="3817" y="5980"/>
                  <a:pt x="3796" y="6033"/>
                  <a:pt x="3775" y="6085"/>
                </a:cubicBezTo>
                <a:cubicBezTo>
                  <a:pt x="3712" y="5938"/>
                  <a:pt x="3633" y="5802"/>
                  <a:pt x="3539" y="5676"/>
                </a:cubicBezTo>
                <a:cubicBezTo>
                  <a:pt x="3045" y="5014"/>
                  <a:pt x="2263" y="4757"/>
                  <a:pt x="1391" y="4668"/>
                </a:cubicBezTo>
                <a:cubicBezTo>
                  <a:pt x="2011" y="4500"/>
                  <a:pt x="2573" y="4248"/>
                  <a:pt x="3014" y="3812"/>
                </a:cubicBezTo>
                <a:cubicBezTo>
                  <a:pt x="3292" y="3529"/>
                  <a:pt x="3507" y="3198"/>
                  <a:pt x="3654" y="2830"/>
                </a:cubicBezTo>
                <a:close/>
                <a:moveTo>
                  <a:pt x="3765" y="0"/>
                </a:moveTo>
                <a:cubicBezTo>
                  <a:pt x="3761" y="0"/>
                  <a:pt x="3758" y="0"/>
                  <a:pt x="3754" y="0"/>
                </a:cubicBezTo>
                <a:cubicBezTo>
                  <a:pt x="3686" y="6"/>
                  <a:pt x="3633" y="58"/>
                  <a:pt x="3623" y="126"/>
                </a:cubicBezTo>
                <a:cubicBezTo>
                  <a:pt x="3565" y="720"/>
                  <a:pt x="3539" y="1313"/>
                  <a:pt x="3549" y="1912"/>
                </a:cubicBezTo>
                <a:cubicBezTo>
                  <a:pt x="3554" y="2017"/>
                  <a:pt x="3560" y="2122"/>
                  <a:pt x="3565" y="2221"/>
                </a:cubicBezTo>
                <a:cubicBezTo>
                  <a:pt x="3428" y="2757"/>
                  <a:pt x="3182" y="3250"/>
                  <a:pt x="2819" y="3607"/>
                </a:cubicBezTo>
                <a:cubicBezTo>
                  <a:pt x="2168" y="4253"/>
                  <a:pt x="1192" y="4463"/>
                  <a:pt x="168" y="4631"/>
                </a:cubicBezTo>
                <a:cubicBezTo>
                  <a:pt x="0" y="4663"/>
                  <a:pt x="21" y="4909"/>
                  <a:pt x="194" y="4915"/>
                </a:cubicBezTo>
                <a:cubicBezTo>
                  <a:pt x="285" y="4913"/>
                  <a:pt x="375" y="4912"/>
                  <a:pt x="465" y="4912"/>
                </a:cubicBezTo>
                <a:cubicBezTo>
                  <a:pt x="1611" y="4912"/>
                  <a:pt x="2719" y="5056"/>
                  <a:pt x="3308" y="5849"/>
                </a:cubicBezTo>
                <a:cubicBezTo>
                  <a:pt x="3470" y="6075"/>
                  <a:pt x="3591" y="6337"/>
                  <a:pt x="3654" y="6611"/>
                </a:cubicBezTo>
                <a:cubicBezTo>
                  <a:pt x="3623" y="7036"/>
                  <a:pt x="3707" y="7477"/>
                  <a:pt x="3785" y="7913"/>
                </a:cubicBezTo>
                <a:cubicBezTo>
                  <a:pt x="3812" y="8049"/>
                  <a:pt x="3843" y="8196"/>
                  <a:pt x="3864" y="8338"/>
                </a:cubicBezTo>
                <a:cubicBezTo>
                  <a:pt x="3880" y="8716"/>
                  <a:pt x="3880" y="9094"/>
                  <a:pt x="3869" y="9472"/>
                </a:cubicBezTo>
                <a:cubicBezTo>
                  <a:pt x="3869" y="9545"/>
                  <a:pt x="3922" y="9608"/>
                  <a:pt x="3995" y="9619"/>
                </a:cubicBezTo>
                <a:lnTo>
                  <a:pt x="4011" y="9619"/>
                </a:lnTo>
                <a:cubicBezTo>
                  <a:pt x="4080" y="9619"/>
                  <a:pt x="4137" y="9572"/>
                  <a:pt x="4153" y="9509"/>
                </a:cubicBezTo>
                <a:cubicBezTo>
                  <a:pt x="4242" y="9110"/>
                  <a:pt x="4216" y="8705"/>
                  <a:pt x="4148" y="8306"/>
                </a:cubicBezTo>
                <a:cubicBezTo>
                  <a:pt x="4132" y="8012"/>
                  <a:pt x="4111" y="7718"/>
                  <a:pt x="4085" y="7430"/>
                </a:cubicBezTo>
                <a:cubicBezTo>
                  <a:pt x="4058" y="7146"/>
                  <a:pt x="4011" y="6863"/>
                  <a:pt x="3943" y="6584"/>
                </a:cubicBezTo>
                <a:cubicBezTo>
                  <a:pt x="3964" y="6400"/>
                  <a:pt x="4016" y="6222"/>
                  <a:pt x="4095" y="6059"/>
                </a:cubicBezTo>
                <a:cubicBezTo>
                  <a:pt x="4484" y="5282"/>
                  <a:pt x="5371" y="4951"/>
                  <a:pt x="7167" y="4920"/>
                </a:cubicBezTo>
                <a:cubicBezTo>
                  <a:pt x="7345" y="4909"/>
                  <a:pt x="7345" y="4647"/>
                  <a:pt x="7167" y="4636"/>
                </a:cubicBezTo>
                <a:cubicBezTo>
                  <a:pt x="6085" y="4636"/>
                  <a:pt x="4878" y="4243"/>
                  <a:pt x="4416" y="3739"/>
                </a:cubicBezTo>
                <a:cubicBezTo>
                  <a:pt x="4101" y="3392"/>
                  <a:pt x="3906" y="2888"/>
                  <a:pt x="3854" y="2237"/>
                </a:cubicBezTo>
                <a:cubicBezTo>
                  <a:pt x="4022" y="1539"/>
                  <a:pt x="4043" y="814"/>
                  <a:pt x="3901" y="116"/>
                </a:cubicBezTo>
                <a:cubicBezTo>
                  <a:pt x="3891" y="46"/>
                  <a:pt x="3834" y="0"/>
                  <a:pt x="376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3649213" y="1912908"/>
            <a:ext cx="2552297" cy="923330"/>
          </a:xfrm>
          <a:prstGeom prst="rect">
            <a:avLst/>
          </a:prstGeom>
          <a:noFill/>
        </p:spPr>
        <p:txBody>
          <a:bodyPr wrap="square" rtlCol="0">
            <a:spAutoFit/>
          </a:bodyPr>
          <a:lstStyle/>
          <a:p>
            <a:pPr algn="ctr"/>
            <a:r>
              <a:rPr lang="ru-RU" sz="2700" i="1" dirty="0" smtClean="0">
                <a:latin typeface="Times New Roman" panose="02020603050405020304" pitchFamily="18" charset="0"/>
                <a:cs typeface="Times New Roman" panose="02020603050405020304" pitchFamily="18" charset="0"/>
              </a:rPr>
              <a:t>Пояснительная записка</a:t>
            </a:r>
            <a:endParaRPr lang="ru-RU" sz="27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21858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82" name="Google Shape;1182;p57"/>
          <p:cNvSpPr/>
          <p:nvPr/>
        </p:nvSpPr>
        <p:spPr>
          <a:xfrm>
            <a:off x="3872540" y="2884127"/>
            <a:ext cx="202531" cy="219866"/>
          </a:xfrm>
          <a:custGeom>
            <a:avLst/>
            <a:gdLst/>
            <a:ahLst/>
            <a:cxnLst/>
            <a:rect l="l" t="t" r="r" b="b"/>
            <a:pathLst>
              <a:path w="4311" h="4680" extrusionOk="0">
                <a:moveTo>
                  <a:pt x="2179" y="1215"/>
                </a:moveTo>
                <a:cubicBezTo>
                  <a:pt x="2384" y="1650"/>
                  <a:pt x="2646" y="1992"/>
                  <a:pt x="2956" y="2223"/>
                </a:cubicBezTo>
                <a:cubicBezTo>
                  <a:pt x="3056" y="2301"/>
                  <a:pt x="3161" y="2375"/>
                  <a:pt x="3276" y="2443"/>
                </a:cubicBezTo>
                <a:cubicBezTo>
                  <a:pt x="3003" y="2543"/>
                  <a:pt x="2762" y="2711"/>
                  <a:pt x="2573" y="2932"/>
                </a:cubicBezTo>
                <a:cubicBezTo>
                  <a:pt x="2426" y="3094"/>
                  <a:pt x="2300" y="3283"/>
                  <a:pt x="2205" y="3483"/>
                </a:cubicBezTo>
                <a:lnTo>
                  <a:pt x="2200" y="3457"/>
                </a:lnTo>
                <a:cubicBezTo>
                  <a:pt x="2079" y="3042"/>
                  <a:pt x="1832" y="2716"/>
                  <a:pt x="1512" y="2559"/>
                </a:cubicBezTo>
                <a:cubicBezTo>
                  <a:pt x="1344" y="2475"/>
                  <a:pt x="1160" y="2433"/>
                  <a:pt x="971" y="2422"/>
                </a:cubicBezTo>
                <a:cubicBezTo>
                  <a:pt x="1108" y="2359"/>
                  <a:pt x="1239" y="2286"/>
                  <a:pt x="1370" y="2207"/>
                </a:cubicBezTo>
                <a:cubicBezTo>
                  <a:pt x="1559" y="2091"/>
                  <a:pt x="1832" y="1902"/>
                  <a:pt x="2006" y="1624"/>
                </a:cubicBezTo>
                <a:cubicBezTo>
                  <a:pt x="2084" y="1498"/>
                  <a:pt x="2142" y="1362"/>
                  <a:pt x="2179" y="1215"/>
                </a:cubicBezTo>
                <a:close/>
                <a:moveTo>
                  <a:pt x="2070" y="1"/>
                </a:moveTo>
                <a:cubicBezTo>
                  <a:pt x="2064" y="1"/>
                  <a:pt x="2059" y="1"/>
                  <a:pt x="2053" y="2"/>
                </a:cubicBezTo>
                <a:cubicBezTo>
                  <a:pt x="1974" y="2"/>
                  <a:pt x="1916" y="65"/>
                  <a:pt x="1916" y="144"/>
                </a:cubicBezTo>
                <a:cubicBezTo>
                  <a:pt x="1916" y="243"/>
                  <a:pt x="1922" y="343"/>
                  <a:pt x="1943" y="443"/>
                </a:cubicBezTo>
                <a:cubicBezTo>
                  <a:pt x="1964" y="837"/>
                  <a:pt x="1943" y="1188"/>
                  <a:pt x="1764" y="1477"/>
                </a:cubicBezTo>
                <a:cubicBezTo>
                  <a:pt x="1654" y="1650"/>
                  <a:pt x="1486" y="1797"/>
                  <a:pt x="1218" y="1965"/>
                </a:cubicBezTo>
                <a:cubicBezTo>
                  <a:pt x="887" y="2165"/>
                  <a:pt x="530" y="2322"/>
                  <a:pt x="158" y="2422"/>
                </a:cubicBezTo>
                <a:cubicBezTo>
                  <a:pt x="0" y="2464"/>
                  <a:pt x="21" y="2695"/>
                  <a:pt x="189" y="2706"/>
                </a:cubicBezTo>
                <a:cubicBezTo>
                  <a:pt x="229" y="2708"/>
                  <a:pt x="270" y="2708"/>
                  <a:pt x="310" y="2708"/>
                </a:cubicBezTo>
                <a:cubicBezTo>
                  <a:pt x="391" y="2708"/>
                  <a:pt x="473" y="2706"/>
                  <a:pt x="557" y="2706"/>
                </a:cubicBezTo>
                <a:cubicBezTo>
                  <a:pt x="634" y="2703"/>
                  <a:pt x="710" y="2701"/>
                  <a:pt x="784" y="2701"/>
                </a:cubicBezTo>
                <a:cubicBezTo>
                  <a:pt x="1001" y="2701"/>
                  <a:pt x="1202" y="2721"/>
                  <a:pt x="1386" y="2811"/>
                </a:cubicBezTo>
                <a:cubicBezTo>
                  <a:pt x="1628" y="2937"/>
                  <a:pt x="1827" y="3199"/>
                  <a:pt x="1922" y="3535"/>
                </a:cubicBezTo>
                <a:cubicBezTo>
                  <a:pt x="1974" y="3735"/>
                  <a:pt x="2000" y="3934"/>
                  <a:pt x="2006" y="4139"/>
                </a:cubicBezTo>
                <a:cubicBezTo>
                  <a:pt x="1990" y="4276"/>
                  <a:pt x="1990" y="4417"/>
                  <a:pt x="2011" y="4554"/>
                </a:cubicBezTo>
                <a:cubicBezTo>
                  <a:pt x="2021" y="4622"/>
                  <a:pt x="2084" y="4675"/>
                  <a:pt x="2153" y="4675"/>
                </a:cubicBezTo>
                <a:lnTo>
                  <a:pt x="2158" y="4680"/>
                </a:lnTo>
                <a:cubicBezTo>
                  <a:pt x="2231" y="4675"/>
                  <a:pt x="2289" y="4612"/>
                  <a:pt x="2289" y="4538"/>
                </a:cubicBezTo>
                <a:cubicBezTo>
                  <a:pt x="2289" y="4407"/>
                  <a:pt x="2289" y="4281"/>
                  <a:pt x="2289" y="4150"/>
                </a:cubicBezTo>
                <a:cubicBezTo>
                  <a:pt x="2347" y="3766"/>
                  <a:pt x="2515" y="3409"/>
                  <a:pt x="2777" y="3121"/>
                </a:cubicBezTo>
                <a:cubicBezTo>
                  <a:pt x="3014" y="2853"/>
                  <a:pt x="3339" y="2674"/>
                  <a:pt x="3696" y="2632"/>
                </a:cubicBezTo>
                <a:cubicBezTo>
                  <a:pt x="3781" y="2653"/>
                  <a:pt x="3868" y="2663"/>
                  <a:pt x="3954" y="2663"/>
                </a:cubicBezTo>
                <a:cubicBezTo>
                  <a:pt x="4022" y="2663"/>
                  <a:pt x="4091" y="2657"/>
                  <a:pt x="4158" y="2643"/>
                </a:cubicBezTo>
                <a:cubicBezTo>
                  <a:pt x="4310" y="2611"/>
                  <a:pt x="4310" y="2391"/>
                  <a:pt x="4158" y="2359"/>
                </a:cubicBezTo>
                <a:cubicBezTo>
                  <a:pt x="4061" y="2341"/>
                  <a:pt x="3962" y="2333"/>
                  <a:pt x="3862" y="2333"/>
                </a:cubicBezTo>
                <a:cubicBezTo>
                  <a:pt x="3816" y="2333"/>
                  <a:pt x="3769" y="2335"/>
                  <a:pt x="3722" y="2338"/>
                </a:cubicBezTo>
                <a:cubicBezTo>
                  <a:pt x="3533" y="2280"/>
                  <a:pt x="3339" y="2160"/>
                  <a:pt x="3124" y="1997"/>
                </a:cubicBezTo>
                <a:cubicBezTo>
                  <a:pt x="2846" y="1792"/>
                  <a:pt x="2615" y="1477"/>
                  <a:pt x="2426" y="1073"/>
                </a:cubicBezTo>
                <a:cubicBezTo>
                  <a:pt x="2326" y="863"/>
                  <a:pt x="2258" y="637"/>
                  <a:pt x="2221" y="406"/>
                </a:cubicBezTo>
                <a:cubicBezTo>
                  <a:pt x="2216" y="317"/>
                  <a:pt x="2210" y="222"/>
                  <a:pt x="2200" y="133"/>
                </a:cubicBezTo>
                <a:cubicBezTo>
                  <a:pt x="2195" y="60"/>
                  <a:pt x="2141" y="1"/>
                  <a:pt x="207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481;p67"/>
          <p:cNvGrpSpPr/>
          <p:nvPr/>
        </p:nvGrpSpPr>
        <p:grpSpPr>
          <a:xfrm rot="10520667">
            <a:off x="449336" y="1043614"/>
            <a:ext cx="8319084" cy="4120758"/>
            <a:chOff x="-1032449" y="1859000"/>
            <a:chExt cx="2582621" cy="2607891"/>
          </a:xfrm>
        </p:grpSpPr>
        <p:sp>
          <p:nvSpPr>
            <p:cNvPr id="4" name="Google Shape;1482;p67"/>
            <p:cNvSpPr/>
            <p:nvPr/>
          </p:nvSpPr>
          <p:spPr>
            <a:xfrm>
              <a:off x="-961431" y="2100159"/>
              <a:ext cx="2386065" cy="2366732"/>
            </a:xfrm>
            <a:custGeom>
              <a:avLst/>
              <a:gdLst/>
              <a:ahLst/>
              <a:cxnLst/>
              <a:rect l="l" t="t" r="r" b="b"/>
              <a:pathLst>
                <a:path w="51374" h="50955" extrusionOk="0">
                  <a:moveTo>
                    <a:pt x="49926" y="0"/>
                  </a:moveTo>
                  <a:lnTo>
                    <a:pt x="0" y="1023"/>
                  </a:lnTo>
                  <a:lnTo>
                    <a:pt x="1024" y="50955"/>
                  </a:lnTo>
                  <a:lnTo>
                    <a:pt x="51373" y="50333"/>
                  </a:lnTo>
                  <a:lnTo>
                    <a:pt x="499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83;p67"/>
            <p:cNvSpPr/>
            <p:nvPr/>
          </p:nvSpPr>
          <p:spPr>
            <a:xfrm>
              <a:off x="-1032449" y="1859000"/>
              <a:ext cx="2582621" cy="2604126"/>
            </a:xfrm>
            <a:custGeom>
              <a:avLst/>
              <a:gdLst/>
              <a:ahLst/>
              <a:cxnLst/>
              <a:rect l="l" t="t" r="r" b="b"/>
              <a:pathLst>
                <a:path w="55606" h="56066" extrusionOk="0">
                  <a:moveTo>
                    <a:pt x="6029" y="1"/>
                  </a:moveTo>
                  <a:lnTo>
                    <a:pt x="0" y="49577"/>
                  </a:lnTo>
                  <a:lnTo>
                    <a:pt x="49937" y="56065"/>
                  </a:lnTo>
                  <a:lnTo>
                    <a:pt x="55605" y="6029"/>
                  </a:lnTo>
                  <a:lnTo>
                    <a:pt x="60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84;p67"/>
            <p:cNvSpPr/>
            <p:nvPr/>
          </p:nvSpPr>
          <p:spPr>
            <a:xfrm>
              <a:off x="-904207" y="2008889"/>
              <a:ext cx="2325037" cy="2305422"/>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85;p67"/>
            <p:cNvSpPr/>
            <p:nvPr/>
          </p:nvSpPr>
          <p:spPr>
            <a:xfrm>
              <a:off x="1275355" y="2755311"/>
              <a:ext cx="220881" cy="188576"/>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25;p59"/>
          <p:cNvGrpSpPr/>
          <p:nvPr/>
        </p:nvGrpSpPr>
        <p:grpSpPr>
          <a:xfrm rot="21437888">
            <a:off x="-24006" y="73401"/>
            <a:ext cx="4386111" cy="1243385"/>
            <a:chOff x="3832050" y="-448625"/>
            <a:chExt cx="3031501" cy="1976252"/>
          </a:xfrm>
        </p:grpSpPr>
        <p:grpSp>
          <p:nvGrpSpPr>
            <p:cNvPr id="13" name="Google Shape;1226;p59"/>
            <p:cNvGrpSpPr/>
            <p:nvPr/>
          </p:nvGrpSpPr>
          <p:grpSpPr>
            <a:xfrm>
              <a:off x="4088331" y="-448625"/>
              <a:ext cx="2775220" cy="1976252"/>
              <a:chOff x="2676875" y="-1074575"/>
              <a:chExt cx="2972601" cy="2116808"/>
            </a:xfrm>
          </p:grpSpPr>
          <p:sp>
            <p:nvSpPr>
              <p:cNvPr id="15" name="Google Shape;1227;p59"/>
              <p:cNvSpPr/>
              <p:nvPr/>
            </p:nvSpPr>
            <p:spPr>
              <a:xfrm>
                <a:off x="2676875" y="-1074575"/>
                <a:ext cx="2799952" cy="2116808"/>
              </a:xfrm>
              <a:custGeom>
                <a:avLst/>
                <a:gdLst/>
                <a:ahLst/>
                <a:cxnLst/>
                <a:rect l="l" t="t" r="r" b="b"/>
                <a:pathLst>
                  <a:path w="83239" h="62930" extrusionOk="0">
                    <a:moveTo>
                      <a:pt x="2678" y="1"/>
                    </a:moveTo>
                    <a:lnTo>
                      <a:pt x="1" y="59286"/>
                    </a:lnTo>
                    <a:lnTo>
                      <a:pt x="80576" y="62930"/>
                    </a:lnTo>
                    <a:lnTo>
                      <a:pt x="83238" y="4022"/>
                    </a:lnTo>
                    <a:lnTo>
                      <a:pt x="2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28;p59"/>
              <p:cNvSpPr/>
              <p:nvPr/>
            </p:nvSpPr>
            <p:spPr>
              <a:xfrm>
                <a:off x="2754778" y="-996671"/>
                <a:ext cx="2644143" cy="1961033"/>
              </a:xfrm>
              <a:custGeom>
                <a:avLst/>
                <a:gdLst/>
                <a:ahLst/>
                <a:cxnLst/>
                <a:rect l="l" t="t" r="r" b="b"/>
                <a:pathLst>
                  <a:path w="78607" h="58299" extrusionOk="0">
                    <a:moveTo>
                      <a:pt x="2478" y="0"/>
                    </a:moveTo>
                    <a:lnTo>
                      <a:pt x="0" y="54854"/>
                    </a:lnTo>
                    <a:lnTo>
                      <a:pt x="76144" y="58299"/>
                    </a:lnTo>
                    <a:lnTo>
                      <a:pt x="78607" y="3827"/>
                    </a:lnTo>
                    <a:lnTo>
                      <a:pt x="24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29;p59"/>
              <p:cNvSpPr/>
              <p:nvPr/>
            </p:nvSpPr>
            <p:spPr>
              <a:xfrm>
                <a:off x="5001015" y="448351"/>
                <a:ext cx="648461" cy="357054"/>
              </a:xfrm>
              <a:custGeom>
                <a:avLst/>
                <a:gdLst/>
                <a:ahLst/>
                <a:cxnLst/>
                <a:rect l="l" t="t" r="r" b="b"/>
                <a:pathLst>
                  <a:path w="22697" h="20088" extrusionOk="0">
                    <a:moveTo>
                      <a:pt x="709" y="0"/>
                    </a:moveTo>
                    <a:lnTo>
                      <a:pt x="0" y="19646"/>
                    </a:lnTo>
                    <a:lnTo>
                      <a:pt x="21778" y="20087"/>
                    </a:lnTo>
                    <a:lnTo>
                      <a:pt x="22697" y="798"/>
                    </a:lnTo>
                    <a:lnTo>
                      <a:pt x="7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230;p59"/>
            <p:cNvSpPr/>
            <p:nvPr/>
          </p:nvSpPr>
          <p:spPr>
            <a:xfrm rot="9906273">
              <a:off x="3832050" y="369782"/>
              <a:ext cx="565875" cy="847118"/>
            </a:xfrm>
            <a:custGeom>
              <a:avLst/>
              <a:gdLst/>
              <a:ahLst/>
              <a:cxnLst/>
              <a:rect l="l" t="t" r="r" b="b"/>
              <a:pathLst>
                <a:path w="7849" h="11750" extrusionOk="0">
                  <a:moveTo>
                    <a:pt x="2988" y="0"/>
                  </a:moveTo>
                  <a:lnTo>
                    <a:pt x="0" y="10348"/>
                  </a:lnTo>
                  <a:cubicBezTo>
                    <a:pt x="34" y="10469"/>
                    <a:pt x="127" y="10517"/>
                    <a:pt x="234" y="10517"/>
                  </a:cubicBezTo>
                  <a:cubicBezTo>
                    <a:pt x="256" y="10517"/>
                    <a:pt x="279" y="10515"/>
                    <a:pt x="302" y="10511"/>
                  </a:cubicBezTo>
                  <a:cubicBezTo>
                    <a:pt x="388" y="10500"/>
                    <a:pt x="476" y="10477"/>
                    <a:pt x="560" y="10477"/>
                  </a:cubicBezTo>
                  <a:cubicBezTo>
                    <a:pt x="607" y="10477"/>
                    <a:pt x="654" y="10484"/>
                    <a:pt x="698" y="10505"/>
                  </a:cubicBezTo>
                  <a:cubicBezTo>
                    <a:pt x="860" y="10581"/>
                    <a:pt x="913" y="10837"/>
                    <a:pt x="1070" y="10924"/>
                  </a:cubicBezTo>
                  <a:cubicBezTo>
                    <a:pt x="1112" y="10947"/>
                    <a:pt x="1156" y="10956"/>
                    <a:pt x="1202" y="10956"/>
                  </a:cubicBezTo>
                  <a:cubicBezTo>
                    <a:pt x="1394" y="10956"/>
                    <a:pt x="1615" y="10794"/>
                    <a:pt x="1811" y="10794"/>
                  </a:cubicBezTo>
                  <a:cubicBezTo>
                    <a:pt x="1842" y="10794"/>
                    <a:pt x="1872" y="10798"/>
                    <a:pt x="1901" y="10807"/>
                  </a:cubicBezTo>
                  <a:cubicBezTo>
                    <a:pt x="2116" y="10877"/>
                    <a:pt x="2203" y="11180"/>
                    <a:pt x="2413" y="11261"/>
                  </a:cubicBezTo>
                  <a:cubicBezTo>
                    <a:pt x="2452" y="11277"/>
                    <a:pt x="2493" y="11283"/>
                    <a:pt x="2535" y="11283"/>
                  </a:cubicBezTo>
                  <a:cubicBezTo>
                    <a:pt x="2718" y="11283"/>
                    <a:pt x="2921" y="11163"/>
                    <a:pt x="3104" y="11163"/>
                  </a:cubicBezTo>
                  <a:cubicBezTo>
                    <a:pt x="3146" y="11163"/>
                    <a:pt x="3187" y="11170"/>
                    <a:pt x="3226" y="11185"/>
                  </a:cubicBezTo>
                  <a:cubicBezTo>
                    <a:pt x="3453" y="11278"/>
                    <a:pt x="3535" y="11650"/>
                    <a:pt x="3773" y="11709"/>
                  </a:cubicBezTo>
                  <a:cubicBezTo>
                    <a:pt x="3796" y="11714"/>
                    <a:pt x="3819" y="11716"/>
                    <a:pt x="3842" y="11716"/>
                  </a:cubicBezTo>
                  <a:cubicBezTo>
                    <a:pt x="3949" y="11716"/>
                    <a:pt x="4057" y="11670"/>
                    <a:pt x="4162" y="11650"/>
                  </a:cubicBezTo>
                  <a:cubicBezTo>
                    <a:pt x="4210" y="11642"/>
                    <a:pt x="4265" y="11633"/>
                    <a:pt x="4318" y="11633"/>
                  </a:cubicBezTo>
                  <a:cubicBezTo>
                    <a:pt x="4407" y="11633"/>
                    <a:pt x="4487" y="11658"/>
                    <a:pt x="4505" y="11749"/>
                  </a:cubicBezTo>
                  <a:lnTo>
                    <a:pt x="7848" y="1285"/>
                  </a:lnTo>
                  <a:cubicBezTo>
                    <a:pt x="7787" y="1148"/>
                    <a:pt x="7670" y="1115"/>
                    <a:pt x="7533" y="1115"/>
                  </a:cubicBezTo>
                  <a:cubicBezTo>
                    <a:pt x="7407" y="1115"/>
                    <a:pt x="7263" y="1144"/>
                    <a:pt x="7131" y="1144"/>
                  </a:cubicBezTo>
                  <a:cubicBezTo>
                    <a:pt x="7024" y="1144"/>
                    <a:pt x="6925" y="1125"/>
                    <a:pt x="6848" y="1058"/>
                  </a:cubicBezTo>
                  <a:cubicBezTo>
                    <a:pt x="6761" y="977"/>
                    <a:pt x="6703" y="849"/>
                    <a:pt x="6604" y="797"/>
                  </a:cubicBezTo>
                  <a:cubicBezTo>
                    <a:pt x="6572" y="781"/>
                    <a:pt x="6540" y="775"/>
                    <a:pt x="6506" y="775"/>
                  </a:cubicBezTo>
                  <a:cubicBezTo>
                    <a:pt x="6326" y="775"/>
                    <a:pt x="6119" y="959"/>
                    <a:pt x="5933" y="959"/>
                  </a:cubicBezTo>
                  <a:cubicBezTo>
                    <a:pt x="5916" y="959"/>
                    <a:pt x="5900" y="957"/>
                    <a:pt x="5883" y="954"/>
                  </a:cubicBezTo>
                  <a:cubicBezTo>
                    <a:pt x="5647" y="903"/>
                    <a:pt x="5516" y="512"/>
                    <a:pt x="5304" y="512"/>
                  </a:cubicBezTo>
                  <a:cubicBezTo>
                    <a:pt x="5276" y="512"/>
                    <a:pt x="5246" y="519"/>
                    <a:pt x="5215" y="535"/>
                  </a:cubicBezTo>
                  <a:cubicBezTo>
                    <a:pt x="5151" y="570"/>
                    <a:pt x="5098" y="634"/>
                    <a:pt x="5034" y="663"/>
                  </a:cubicBezTo>
                  <a:cubicBezTo>
                    <a:pt x="5003" y="679"/>
                    <a:pt x="4973" y="686"/>
                    <a:pt x="4944" y="686"/>
                  </a:cubicBezTo>
                  <a:cubicBezTo>
                    <a:pt x="4763" y="686"/>
                    <a:pt x="4635" y="403"/>
                    <a:pt x="4459" y="303"/>
                  </a:cubicBezTo>
                  <a:cubicBezTo>
                    <a:pt x="4400" y="270"/>
                    <a:pt x="4337" y="258"/>
                    <a:pt x="4272" y="258"/>
                  </a:cubicBezTo>
                  <a:cubicBezTo>
                    <a:pt x="4104" y="258"/>
                    <a:pt x="3921" y="337"/>
                    <a:pt x="3750" y="349"/>
                  </a:cubicBezTo>
                  <a:cubicBezTo>
                    <a:pt x="3731" y="350"/>
                    <a:pt x="3711" y="351"/>
                    <a:pt x="3692" y="351"/>
                  </a:cubicBezTo>
                  <a:cubicBezTo>
                    <a:pt x="3432" y="351"/>
                    <a:pt x="3107" y="243"/>
                    <a:pt x="2988" y="0"/>
                  </a:cubicBezTo>
                  <a:close/>
                </a:path>
              </a:pathLst>
            </a:custGeom>
            <a:solidFill>
              <a:srgbClr val="DB6B34">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p:cNvSpPr txBox="1"/>
          <p:nvPr/>
        </p:nvSpPr>
        <p:spPr>
          <a:xfrm rot="21438253">
            <a:off x="612029" y="385356"/>
            <a:ext cx="3349877" cy="584775"/>
          </a:xfrm>
          <a:prstGeom prst="rect">
            <a:avLst/>
          </a:prstGeom>
          <a:noFill/>
        </p:spPr>
        <p:txBody>
          <a:bodyPr wrap="square" rtlCol="0">
            <a:spAutoFit/>
          </a:bodyPr>
          <a:lstStyle/>
          <a:p>
            <a:pPr algn="ctr"/>
            <a:r>
              <a:rPr lang="ru-RU" sz="1600" dirty="0">
                <a:latin typeface="Times New Roman" panose="02020603050405020304" pitchFamily="18" charset="0"/>
                <a:cs typeface="Times New Roman" panose="02020603050405020304" pitchFamily="18" charset="0"/>
              </a:rPr>
              <a:t>Пояснительную записку рекомендуют начинать с </a:t>
            </a:r>
            <a:r>
              <a:rPr lang="ru-RU" sz="1600" b="1" dirty="0">
                <a:latin typeface="Times New Roman" panose="02020603050405020304" pitchFamily="18" charset="0"/>
                <a:cs typeface="Times New Roman" panose="02020603050405020304" pitchFamily="18" charset="0"/>
              </a:rPr>
              <a:t>введения</a:t>
            </a:r>
            <a:r>
              <a:rPr lang="ru-RU" sz="1600" dirty="0">
                <a:latin typeface="Times New Roman" panose="02020603050405020304" pitchFamily="18" charset="0"/>
                <a:cs typeface="Times New Roman" panose="02020603050405020304" pitchFamily="18" charset="0"/>
              </a:rPr>
              <a:t>  </a:t>
            </a:r>
          </a:p>
        </p:txBody>
      </p:sp>
      <p:sp>
        <p:nvSpPr>
          <p:cNvPr id="18" name="TextBox 17"/>
          <p:cNvSpPr txBox="1"/>
          <p:nvPr/>
        </p:nvSpPr>
        <p:spPr>
          <a:xfrm>
            <a:off x="1518044" y="1953124"/>
            <a:ext cx="6325778" cy="1938992"/>
          </a:xfrm>
          <a:prstGeom prst="rect">
            <a:avLst/>
          </a:prstGeom>
          <a:noFill/>
        </p:spPr>
        <p:txBody>
          <a:bodyPr wrap="square" rtlCol="0">
            <a:spAutoFit/>
          </a:bodyPr>
          <a:lstStyle/>
          <a:p>
            <a:r>
              <a:rPr lang="ru-RU" sz="2000" b="1" dirty="0" smtClean="0">
                <a:latin typeface="Times New Roman" panose="02020603050405020304" pitchFamily="18" charset="0"/>
                <a:cs typeface="Times New Roman" panose="02020603050405020304" pitchFamily="18" charset="0"/>
              </a:rPr>
              <a:t>Пояснительная записка </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краткая характеристика лагеря, в котором будет реализована программа, обосновываются ее актуальность и значимость, учитывается адресность программы, раскрываются основные </a:t>
            </a:r>
            <a:r>
              <a:rPr lang="ru-RU" sz="2000">
                <a:latin typeface="Times New Roman" panose="02020603050405020304" pitchFamily="18" charset="0"/>
                <a:cs typeface="Times New Roman" panose="02020603050405020304" pitchFamily="18" charset="0"/>
              </a:rPr>
              <a:t>идеи </a:t>
            </a:r>
            <a:r>
              <a:rPr lang="ru-RU" sz="2000" smtClean="0">
                <a:latin typeface="Times New Roman" panose="02020603050405020304" pitchFamily="18" charset="0"/>
                <a:cs typeface="Times New Roman" panose="02020603050405020304" pitchFamily="18" charset="0"/>
              </a:rPr>
              <a:t>и </a:t>
            </a:r>
            <a:r>
              <a:rPr lang="ru-RU" sz="2000" dirty="0">
                <a:latin typeface="Times New Roman" panose="02020603050405020304" pitchFamily="18" charset="0"/>
                <a:cs typeface="Times New Roman" panose="02020603050405020304" pitchFamily="18" charset="0"/>
              </a:rPr>
              <a:t>принципы программы, объясняется направление программы</a:t>
            </a:r>
            <a:r>
              <a:rPr lang="ru-RU" sz="20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490517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48"/>
          <p:cNvSpPr txBox="1">
            <a:spLocks noGrp="1"/>
          </p:cNvSpPr>
          <p:nvPr>
            <p:ph type="subTitle" idx="2"/>
          </p:nvPr>
        </p:nvSpPr>
        <p:spPr>
          <a:xfrm>
            <a:off x="1783093" y="3682840"/>
            <a:ext cx="2577900" cy="741510"/>
          </a:xfrm>
          <a:prstGeom prst="rect">
            <a:avLst/>
          </a:prstGeom>
        </p:spPr>
        <p:txBody>
          <a:bodyPr spcFirstLastPara="1" wrap="square" lIns="91425" tIns="91425" rIns="91425" bIns="91425" anchor="t" anchorCtr="0">
            <a:noAutofit/>
          </a:bodyPr>
          <a:lstStyle/>
          <a:p>
            <a:pPr marL="0" lvl="0" indent="0"/>
            <a:r>
              <a:rPr lang="ru-RU" sz="1600" dirty="0" smtClean="0">
                <a:latin typeface="Times New Roman" panose="02020603050405020304" pitchFamily="18" charset="0"/>
                <a:cs typeface="Times New Roman" panose="02020603050405020304" pitchFamily="18" charset="0"/>
              </a:rPr>
              <a:t>Важность </a:t>
            </a:r>
            <a:r>
              <a:rPr lang="ru-RU" sz="1600" dirty="0">
                <a:latin typeface="Times New Roman" panose="02020603050405020304" pitchFamily="18" charset="0"/>
                <a:cs typeface="Times New Roman" panose="02020603050405020304" pitchFamily="18" charset="0"/>
              </a:rPr>
              <a:t>для государства и общества</a:t>
            </a:r>
            <a:endParaRPr sz="1600" dirty="0">
              <a:latin typeface="Times New Roman" panose="02020603050405020304" pitchFamily="18" charset="0"/>
              <a:cs typeface="Times New Roman" panose="02020603050405020304" pitchFamily="18" charset="0"/>
            </a:endParaRPr>
          </a:p>
        </p:txBody>
      </p:sp>
      <p:sp>
        <p:nvSpPr>
          <p:cNvPr id="884" name="Google Shape;884;p48"/>
          <p:cNvSpPr txBox="1">
            <a:spLocks noGrp="1"/>
          </p:cNvSpPr>
          <p:nvPr>
            <p:ph type="subTitle" idx="5"/>
          </p:nvPr>
        </p:nvSpPr>
        <p:spPr>
          <a:xfrm>
            <a:off x="5734666" y="2643868"/>
            <a:ext cx="3036916" cy="577500"/>
          </a:xfrm>
          <a:prstGeom prst="rect">
            <a:avLst/>
          </a:prstGeom>
        </p:spPr>
        <p:txBody>
          <a:bodyPr spcFirstLastPara="1" wrap="square" lIns="91425" tIns="91425" rIns="91425" bIns="91425" anchor="t" anchorCtr="0">
            <a:noAutofit/>
          </a:bodyPr>
          <a:lstStyle/>
          <a:p>
            <a:pPr marL="0" lvl="0" indent="0"/>
            <a:r>
              <a:rPr lang="ru-RU" sz="1600" dirty="0">
                <a:latin typeface="Times New Roman" panose="02020603050405020304" pitchFamily="18" charset="0"/>
                <a:cs typeface="Times New Roman" panose="02020603050405020304" pitchFamily="18" charset="0"/>
              </a:rPr>
              <a:t>Стратегические цели и задачи </a:t>
            </a:r>
            <a:endParaRPr sz="1600" dirty="0">
              <a:latin typeface="Times New Roman" panose="02020603050405020304" pitchFamily="18" charset="0"/>
              <a:cs typeface="Times New Roman" panose="02020603050405020304" pitchFamily="18" charset="0"/>
            </a:endParaRPr>
          </a:p>
        </p:txBody>
      </p:sp>
      <p:sp>
        <p:nvSpPr>
          <p:cNvPr id="885" name="Google Shape;885;p48"/>
          <p:cNvSpPr txBox="1">
            <a:spLocks noGrp="1"/>
          </p:cNvSpPr>
          <p:nvPr>
            <p:ph type="title"/>
          </p:nvPr>
        </p:nvSpPr>
        <p:spPr>
          <a:xfrm>
            <a:off x="2096532" y="267201"/>
            <a:ext cx="6271718" cy="956207"/>
          </a:xfrm>
          <a:prstGeom prst="rect">
            <a:avLst/>
          </a:prstGeom>
        </p:spPr>
        <p:txBody>
          <a:bodyPr spcFirstLastPara="1" wrap="square" lIns="91425" tIns="91425" rIns="91425" bIns="91425" anchor="t" anchorCtr="0">
            <a:noAutofit/>
          </a:bodyPr>
          <a:lstStyle/>
          <a:p>
            <a:pPr lvl="0"/>
            <a:r>
              <a:rPr lang="ru-RU" sz="2500" dirty="0">
                <a:latin typeface="Times New Roman" panose="02020603050405020304" pitchFamily="18" charset="0"/>
                <a:cs typeface="Times New Roman" panose="02020603050405020304" pitchFamily="18" charset="0"/>
              </a:rPr>
              <a:t>Актуальность может базироваться </a:t>
            </a:r>
            <a:r>
              <a:rPr lang="ru-RU" sz="2500" dirty="0" smtClean="0">
                <a:latin typeface="Times New Roman" panose="02020603050405020304" pitchFamily="18" charset="0"/>
                <a:cs typeface="Times New Roman" panose="02020603050405020304" pitchFamily="18" charset="0"/>
              </a:rPr>
              <a:t/>
            </a:r>
            <a:br>
              <a:rPr lang="ru-RU" sz="2500" dirty="0" smtClean="0">
                <a:latin typeface="Times New Roman" panose="02020603050405020304" pitchFamily="18" charset="0"/>
                <a:cs typeface="Times New Roman" panose="02020603050405020304" pitchFamily="18" charset="0"/>
              </a:rPr>
            </a:br>
            <a:r>
              <a:rPr lang="ru-RU" sz="2500" dirty="0" smtClean="0">
                <a:latin typeface="Times New Roman" panose="02020603050405020304" pitchFamily="18" charset="0"/>
                <a:cs typeface="Times New Roman" panose="02020603050405020304" pitchFamily="18" charset="0"/>
              </a:rPr>
              <a:t>из </a:t>
            </a:r>
            <a:r>
              <a:rPr lang="ru-RU" sz="2500" dirty="0">
                <a:latin typeface="Times New Roman" panose="02020603050405020304" pitchFamily="18" charset="0"/>
                <a:cs typeface="Times New Roman" panose="02020603050405020304" pitchFamily="18" charset="0"/>
              </a:rPr>
              <a:t>следующих пунктов:</a:t>
            </a:r>
            <a:endParaRPr sz="2500" dirty="0">
              <a:latin typeface="Times New Roman" panose="02020603050405020304" pitchFamily="18" charset="0"/>
              <a:cs typeface="Times New Roman" panose="02020603050405020304" pitchFamily="18" charset="0"/>
            </a:endParaRPr>
          </a:p>
        </p:txBody>
      </p:sp>
      <p:sp>
        <p:nvSpPr>
          <p:cNvPr id="887" name="Google Shape;887;p48"/>
          <p:cNvSpPr txBox="1">
            <a:spLocks noGrp="1"/>
          </p:cNvSpPr>
          <p:nvPr>
            <p:ph type="subTitle" idx="3"/>
          </p:nvPr>
        </p:nvSpPr>
        <p:spPr>
          <a:xfrm>
            <a:off x="1728393" y="2664468"/>
            <a:ext cx="2722991" cy="577500"/>
          </a:xfrm>
          <a:prstGeom prst="rect">
            <a:avLst/>
          </a:prstGeom>
        </p:spPr>
        <p:txBody>
          <a:bodyPr spcFirstLastPara="1" wrap="square" lIns="91425" tIns="91425" rIns="91425" bIns="91425" anchor="t" anchorCtr="0">
            <a:noAutofit/>
          </a:bodyPr>
          <a:lstStyle/>
          <a:p>
            <a:pPr marL="0" lvl="0" indent="0"/>
            <a:r>
              <a:rPr lang="ru-RU" sz="1600" dirty="0" smtClean="0">
                <a:latin typeface="Times New Roman" panose="02020603050405020304" pitchFamily="18" charset="0"/>
                <a:cs typeface="Times New Roman" panose="02020603050405020304" pitchFamily="18" charset="0"/>
              </a:rPr>
              <a:t>Формулировка проблемы</a:t>
            </a:r>
            <a:endParaRPr dirty="0">
              <a:latin typeface="Times New Roman" panose="02020603050405020304" pitchFamily="18" charset="0"/>
              <a:cs typeface="Times New Roman" panose="02020603050405020304" pitchFamily="18" charset="0"/>
            </a:endParaRPr>
          </a:p>
        </p:txBody>
      </p:sp>
      <p:sp>
        <p:nvSpPr>
          <p:cNvPr id="888" name="Google Shape;888;p48"/>
          <p:cNvSpPr txBox="1">
            <a:spLocks noGrp="1"/>
          </p:cNvSpPr>
          <p:nvPr>
            <p:ph type="subTitle" idx="4"/>
          </p:nvPr>
        </p:nvSpPr>
        <p:spPr>
          <a:xfrm>
            <a:off x="5761520" y="3703518"/>
            <a:ext cx="3113751" cy="577500"/>
          </a:xfrm>
          <a:prstGeom prst="rect">
            <a:avLst/>
          </a:prstGeom>
        </p:spPr>
        <p:txBody>
          <a:bodyPr spcFirstLastPara="1" wrap="square" lIns="91425" tIns="91425" rIns="91425" bIns="91425" anchor="t" anchorCtr="0">
            <a:noAutofit/>
          </a:bodyPr>
          <a:lstStyle/>
          <a:p>
            <a:pPr marL="0" lvl="0" indent="0"/>
            <a:r>
              <a:rPr lang="ru-RU" sz="1600" dirty="0" smtClean="0">
                <a:latin typeface="Times New Roman" panose="02020603050405020304" pitchFamily="18" charset="0"/>
                <a:cs typeface="Times New Roman" panose="02020603050405020304" pitchFamily="18" charset="0"/>
              </a:rPr>
              <a:t>Анализ </a:t>
            </a:r>
            <a:r>
              <a:rPr lang="ru-RU" sz="1600" dirty="0">
                <a:latin typeface="Times New Roman" panose="02020603050405020304" pitchFamily="18" charset="0"/>
                <a:cs typeface="Times New Roman" panose="02020603050405020304" pitchFamily="18" charset="0"/>
              </a:rPr>
              <a:t>педагогического опыта, детского и родительского спроса</a:t>
            </a:r>
            <a:endParaRPr sz="1600" dirty="0">
              <a:latin typeface="Times New Roman" panose="02020603050405020304" pitchFamily="18" charset="0"/>
              <a:cs typeface="Times New Roman" panose="02020603050405020304" pitchFamily="18" charset="0"/>
            </a:endParaRPr>
          </a:p>
        </p:txBody>
      </p:sp>
      <p:sp>
        <p:nvSpPr>
          <p:cNvPr id="889" name="Google Shape;889;p48"/>
          <p:cNvSpPr txBox="1">
            <a:spLocks noGrp="1"/>
          </p:cNvSpPr>
          <p:nvPr>
            <p:ph type="subTitle" idx="6"/>
          </p:nvPr>
        </p:nvSpPr>
        <p:spPr>
          <a:xfrm>
            <a:off x="5734666" y="1474626"/>
            <a:ext cx="3409334" cy="577500"/>
          </a:xfrm>
          <a:prstGeom prst="rect">
            <a:avLst/>
          </a:prstGeom>
        </p:spPr>
        <p:txBody>
          <a:bodyPr spcFirstLastPara="1" wrap="square" lIns="91425" tIns="91425" rIns="91425" bIns="91425" anchor="t" anchorCtr="0">
            <a:noAutofit/>
          </a:bodyPr>
          <a:lstStyle/>
          <a:p>
            <a:pPr marL="0" lvl="0" indent="0"/>
            <a:r>
              <a:rPr lang="ru-RU" sz="1600" dirty="0" smtClean="0">
                <a:latin typeface="Times New Roman" panose="02020603050405020304" pitchFamily="18" charset="0"/>
                <a:cs typeface="Times New Roman" panose="02020603050405020304" pitchFamily="18" charset="0"/>
              </a:rPr>
              <a:t>Своевременность </a:t>
            </a:r>
            <a:r>
              <a:rPr lang="ru-RU" sz="1600" dirty="0">
                <a:latin typeface="Times New Roman" panose="02020603050405020304" pitchFamily="18" charset="0"/>
                <a:cs typeface="Times New Roman" panose="02020603050405020304" pitchFamily="18" charset="0"/>
              </a:rPr>
              <a:t>и </a:t>
            </a:r>
            <a:r>
              <a:rPr lang="ru-RU" sz="1600" dirty="0" smtClean="0">
                <a:latin typeface="Times New Roman" panose="02020603050405020304" pitchFamily="18" charset="0"/>
                <a:cs typeface="Times New Roman" panose="02020603050405020304" pitchFamily="18" charset="0"/>
              </a:rPr>
              <a:t>злободневность</a:t>
            </a:r>
            <a:endParaRPr sz="1600" dirty="0">
              <a:latin typeface="Times New Roman" panose="02020603050405020304" pitchFamily="18" charset="0"/>
              <a:cs typeface="Times New Roman" panose="02020603050405020304" pitchFamily="18" charset="0"/>
            </a:endParaRPr>
          </a:p>
        </p:txBody>
      </p:sp>
      <p:sp>
        <p:nvSpPr>
          <p:cNvPr id="897" name="Google Shape;897;p48"/>
          <p:cNvSpPr/>
          <p:nvPr/>
        </p:nvSpPr>
        <p:spPr>
          <a:xfrm>
            <a:off x="856414" y="2592868"/>
            <a:ext cx="679500" cy="6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8"/>
          <p:cNvSpPr/>
          <p:nvPr/>
        </p:nvSpPr>
        <p:spPr>
          <a:xfrm>
            <a:off x="856414" y="3703518"/>
            <a:ext cx="679500" cy="6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8"/>
          <p:cNvSpPr/>
          <p:nvPr/>
        </p:nvSpPr>
        <p:spPr>
          <a:xfrm>
            <a:off x="4799182" y="1384933"/>
            <a:ext cx="679500" cy="641528"/>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8"/>
          <p:cNvSpPr/>
          <p:nvPr/>
        </p:nvSpPr>
        <p:spPr>
          <a:xfrm>
            <a:off x="4801439" y="2592868"/>
            <a:ext cx="679500" cy="6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8"/>
          <p:cNvSpPr/>
          <p:nvPr/>
        </p:nvSpPr>
        <p:spPr>
          <a:xfrm>
            <a:off x="4801439" y="3703518"/>
            <a:ext cx="679500" cy="6795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2" name="Google Shape;902;p48"/>
          <p:cNvGrpSpPr/>
          <p:nvPr/>
        </p:nvGrpSpPr>
        <p:grpSpPr>
          <a:xfrm>
            <a:off x="4963720" y="3870114"/>
            <a:ext cx="354938" cy="350491"/>
            <a:chOff x="5799885" y="2730489"/>
            <a:chExt cx="354938" cy="350491"/>
          </a:xfrm>
        </p:grpSpPr>
        <p:sp>
          <p:nvSpPr>
            <p:cNvPr id="903" name="Google Shape;903;p48"/>
            <p:cNvSpPr/>
            <p:nvPr/>
          </p:nvSpPr>
          <p:spPr>
            <a:xfrm>
              <a:off x="5918185" y="2774225"/>
              <a:ext cx="201286" cy="188512"/>
            </a:xfrm>
            <a:custGeom>
              <a:avLst/>
              <a:gdLst/>
              <a:ahLst/>
              <a:cxnLst/>
              <a:rect l="l" t="t" r="r" b="b"/>
              <a:pathLst>
                <a:path w="10636" h="9961" extrusionOk="0">
                  <a:moveTo>
                    <a:pt x="7007" y="0"/>
                  </a:moveTo>
                  <a:lnTo>
                    <a:pt x="0" y="7464"/>
                  </a:lnTo>
                  <a:lnTo>
                    <a:pt x="2496" y="9960"/>
                  </a:lnTo>
                  <a:lnTo>
                    <a:pt x="8867" y="3990"/>
                  </a:lnTo>
                  <a:lnTo>
                    <a:pt x="8867" y="3990"/>
                  </a:lnTo>
                  <a:cubicBezTo>
                    <a:pt x="9433" y="4668"/>
                    <a:pt x="9424" y="5656"/>
                    <a:pt x="8847" y="6323"/>
                  </a:cubicBezTo>
                  <a:lnTo>
                    <a:pt x="6841" y="8660"/>
                  </a:lnTo>
                  <a:lnTo>
                    <a:pt x="7688" y="9387"/>
                  </a:lnTo>
                  <a:lnTo>
                    <a:pt x="9694" y="7050"/>
                  </a:lnTo>
                  <a:cubicBezTo>
                    <a:pt x="10633" y="5957"/>
                    <a:pt x="10635" y="4341"/>
                    <a:pt x="9701" y="3245"/>
                  </a:cubicBezTo>
                  <a:lnTo>
                    <a:pt x="9683" y="3226"/>
                  </a:lnTo>
                  <a:lnTo>
                    <a:pt x="9958" y="2951"/>
                  </a:lnTo>
                  <a:lnTo>
                    <a:pt x="700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8"/>
            <p:cNvSpPr/>
            <p:nvPr/>
          </p:nvSpPr>
          <p:spPr>
            <a:xfrm>
              <a:off x="5884783" y="2930886"/>
              <a:ext cx="65234" cy="65197"/>
            </a:xfrm>
            <a:custGeom>
              <a:avLst/>
              <a:gdLst/>
              <a:ahLst/>
              <a:cxnLst/>
              <a:rect l="l" t="t" r="r" b="b"/>
              <a:pathLst>
                <a:path w="3447" h="3445" extrusionOk="0">
                  <a:moveTo>
                    <a:pt x="1001" y="1"/>
                  </a:moveTo>
                  <a:lnTo>
                    <a:pt x="1" y="1066"/>
                  </a:lnTo>
                  <a:lnTo>
                    <a:pt x="2382" y="3444"/>
                  </a:lnTo>
                  <a:lnTo>
                    <a:pt x="3447" y="2444"/>
                  </a:lnTo>
                  <a:lnTo>
                    <a:pt x="1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8"/>
            <p:cNvSpPr/>
            <p:nvPr/>
          </p:nvSpPr>
          <p:spPr>
            <a:xfrm>
              <a:off x="5799885" y="2965310"/>
              <a:ext cx="115424" cy="115670"/>
            </a:xfrm>
            <a:custGeom>
              <a:avLst/>
              <a:gdLst/>
              <a:ahLst/>
              <a:cxnLst/>
              <a:rect l="l" t="t" r="r" b="b"/>
              <a:pathLst>
                <a:path w="6099" h="6112" extrusionOk="0">
                  <a:moveTo>
                    <a:pt x="3664" y="0"/>
                  </a:moveTo>
                  <a:cubicBezTo>
                    <a:pt x="2877" y="606"/>
                    <a:pt x="1958" y="1011"/>
                    <a:pt x="983" y="1181"/>
                  </a:cubicBezTo>
                  <a:lnTo>
                    <a:pt x="0" y="5323"/>
                  </a:lnTo>
                  <a:lnTo>
                    <a:pt x="3156" y="2167"/>
                  </a:lnTo>
                  <a:lnTo>
                    <a:pt x="3945" y="2956"/>
                  </a:lnTo>
                  <a:lnTo>
                    <a:pt x="791" y="6112"/>
                  </a:lnTo>
                  <a:lnTo>
                    <a:pt x="4931" y="5129"/>
                  </a:lnTo>
                  <a:cubicBezTo>
                    <a:pt x="5099" y="4069"/>
                    <a:pt x="5506" y="3184"/>
                    <a:pt x="6099" y="2435"/>
                  </a:cubicBezTo>
                  <a:lnTo>
                    <a:pt x="36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8"/>
            <p:cNvSpPr/>
            <p:nvPr/>
          </p:nvSpPr>
          <p:spPr>
            <a:xfrm>
              <a:off x="6065252" y="2730489"/>
              <a:ext cx="89572" cy="85163"/>
            </a:xfrm>
            <a:custGeom>
              <a:avLst/>
              <a:gdLst/>
              <a:ahLst/>
              <a:cxnLst/>
              <a:rect l="l" t="t" r="r" b="b"/>
              <a:pathLst>
                <a:path w="4733" h="4500" extrusionOk="0">
                  <a:moveTo>
                    <a:pt x="2346" y="0"/>
                  </a:moveTo>
                  <a:cubicBezTo>
                    <a:pt x="1773" y="0"/>
                    <a:pt x="1200" y="228"/>
                    <a:pt x="776" y="680"/>
                  </a:cubicBezTo>
                  <a:lnTo>
                    <a:pt x="0" y="1497"/>
                  </a:lnTo>
                  <a:lnTo>
                    <a:pt x="3004" y="4500"/>
                  </a:lnTo>
                  <a:lnTo>
                    <a:pt x="3810" y="3736"/>
                  </a:lnTo>
                  <a:cubicBezTo>
                    <a:pt x="4702" y="2906"/>
                    <a:pt x="4733" y="1503"/>
                    <a:pt x="3873" y="636"/>
                  </a:cubicBezTo>
                  <a:cubicBezTo>
                    <a:pt x="3451" y="212"/>
                    <a:pt x="2898" y="0"/>
                    <a:pt x="23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7" name="Google Shape;907;p48"/>
          <p:cNvGrpSpPr/>
          <p:nvPr/>
        </p:nvGrpSpPr>
        <p:grpSpPr>
          <a:xfrm>
            <a:off x="1787801" y="1381721"/>
            <a:ext cx="350586" cy="309329"/>
            <a:chOff x="2439543" y="2226384"/>
            <a:chExt cx="350586" cy="309329"/>
          </a:xfrm>
        </p:grpSpPr>
        <p:sp>
          <p:nvSpPr>
            <p:cNvPr id="908" name="Google Shape;908;p48"/>
            <p:cNvSpPr/>
            <p:nvPr/>
          </p:nvSpPr>
          <p:spPr>
            <a:xfrm>
              <a:off x="2439543" y="2246993"/>
              <a:ext cx="350586" cy="61923"/>
            </a:xfrm>
            <a:custGeom>
              <a:avLst/>
              <a:gdLst/>
              <a:ahLst/>
              <a:cxnLst/>
              <a:rect l="l" t="t" r="r" b="b"/>
              <a:pathLst>
                <a:path w="18525" h="3272" extrusionOk="0">
                  <a:moveTo>
                    <a:pt x="1" y="1"/>
                  </a:moveTo>
                  <a:lnTo>
                    <a:pt x="1" y="3272"/>
                  </a:lnTo>
                  <a:lnTo>
                    <a:pt x="18525" y="3272"/>
                  </a:lnTo>
                  <a:lnTo>
                    <a:pt x="18525" y="1"/>
                  </a:lnTo>
                  <a:lnTo>
                    <a:pt x="15255" y="1"/>
                  </a:lnTo>
                  <a:lnTo>
                    <a:pt x="15255" y="1634"/>
                  </a:lnTo>
                  <a:lnTo>
                    <a:pt x="14166" y="1634"/>
                  </a:lnTo>
                  <a:lnTo>
                    <a:pt x="14166" y="1"/>
                  </a:lnTo>
                  <a:lnTo>
                    <a:pt x="13077" y="1"/>
                  </a:lnTo>
                  <a:lnTo>
                    <a:pt x="13077" y="1634"/>
                  </a:lnTo>
                  <a:lnTo>
                    <a:pt x="11988" y="1634"/>
                  </a:lnTo>
                  <a:lnTo>
                    <a:pt x="11988" y="1"/>
                  </a:lnTo>
                  <a:lnTo>
                    <a:pt x="10899" y="1"/>
                  </a:lnTo>
                  <a:lnTo>
                    <a:pt x="10899" y="1634"/>
                  </a:lnTo>
                  <a:lnTo>
                    <a:pt x="9810" y="1634"/>
                  </a:lnTo>
                  <a:lnTo>
                    <a:pt x="9810" y="1"/>
                  </a:lnTo>
                  <a:lnTo>
                    <a:pt x="8721" y="1"/>
                  </a:lnTo>
                  <a:lnTo>
                    <a:pt x="8721" y="1634"/>
                  </a:lnTo>
                  <a:lnTo>
                    <a:pt x="7632" y="1634"/>
                  </a:lnTo>
                  <a:lnTo>
                    <a:pt x="7632" y="1"/>
                  </a:lnTo>
                  <a:lnTo>
                    <a:pt x="6543" y="1"/>
                  </a:lnTo>
                  <a:lnTo>
                    <a:pt x="6543" y="1634"/>
                  </a:lnTo>
                  <a:lnTo>
                    <a:pt x="5454" y="1634"/>
                  </a:lnTo>
                  <a:lnTo>
                    <a:pt x="5454" y="1"/>
                  </a:lnTo>
                  <a:lnTo>
                    <a:pt x="4365" y="1"/>
                  </a:lnTo>
                  <a:lnTo>
                    <a:pt x="4365" y="1634"/>
                  </a:lnTo>
                  <a:lnTo>
                    <a:pt x="3276" y="1634"/>
                  </a:lnTo>
                  <a:lnTo>
                    <a:pt x="327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8"/>
            <p:cNvSpPr/>
            <p:nvPr/>
          </p:nvSpPr>
          <p:spPr>
            <a:xfrm>
              <a:off x="2501409" y="2226384"/>
              <a:ext cx="20628" cy="20628"/>
            </a:xfrm>
            <a:custGeom>
              <a:avLst/>
              <a:gdLst/>
              <a:ahLst/>
              <a:cxnLst/>
              <a:rect l="l" t="t" r="r" b="b"/>
              <a:pathLst>
                <a:path w="1090" h="1090" extrusionOk="0">
                  <a:moveTo>
                    <a:pt x="1" y="1"/>
                  </a:moveTo>
                  <a:lnTo>
                    <a:pt x="1" y="1090"/>
                  </a:lnTo>
                  <a:lnTo>
                    <a:pt x="1090" y="1090"/>
                  </a:lnTo>
                  <a:lnTo>
                    <a:pt x="109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8"/>
            <p:cNvSpPr/>
            <p:nvPr/>
          </p:nvSpPr>
          <p:spPr>
            <a:xfrm>
              <a:off x="2542685" y="2226384"/>
              <a:ext cx="20628" cy="20628"/>
            </a:xfrm>
            <a:custGeom>
              <a:avLst/>
              <a:gdLst/>
              <a:ahLst/>
              <a:cxnLst/>
              <a:rect l="l" t="t" r="r" b="b"/>
              <a:pathLst>
                <a:path w="1090" h="1090" extrusionOk="0">
                  <a:moveTo>
                    <a:pt x="0" y="1"/>
                  </a:moveTo>
                  <a:lnTo>
                    <a:pt x="0" y="1090"/>
                  </a:lnTo>
                  <a:lnTo>
                    <a:pt x="1089" y="1090"/>
                  </a:lnTo>
                  <a:lnTo>
                    <a:pt x="10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8"/>
            <p:cNvSpPr/>
            <p:nvPr/>
          </p:nvSpPr>
          <p:spPr>
            <a:xfrm>
              <a:off x="2583903" y="2226384"/>
              <a:ext cx="20628" cy="20628"/>
            </a:xfrm>
            <a:custGeom>
              <a:avLst/>
              <a:gdLst/>
              <a:ahLst/>
              <a:cxnLst/>
              <a:rect l="l" t="t" r="r" b="b"/>
              <a:pathLst>
                <a:path w="1090" h="1090" extrusionOk="0">
                  <a:moveTo>
                    <a:pt x="0" y="1"/>
                  </a:moveTo>
                  <a:lnTo>
                    <a:pt x="0" y="1090"/>
                  </a:lnTo>
                  <a:lnTo>
                    <a:pt x="1089" y="1090"/>
                  </a:lnTo>
                  <a:lnTo>
                    <a:pt x="10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8"/>
            <p:cNvSpPr/>
            <p:nvPr/>
          </p:nvSpPr>
          <p:spPr>
            <a:xfrm>
              <a:off x="2625160" y="2226384"/>
              <a:ext cx="20628" cy="20628"/>
            </a:xfrm>
            <a:custGeom>
              <a:avLst/>
              <a:gdLst/>
              <a:ahLst/>
              <a:cxnLst/>
              <a:rect l="l" t="t" r="r" b="b"/>
              <a:pathLst>
                <a:path w="1090" h="1090" extrusionOk="0">
                  <a:moveTo>
                    <a:pt x="0" y="1"/>
                  </a:moveTo>
                  <a:lnTo>
                    <a:pt x="0" y="1090"/>
                  </a:lnTo>
                  <a:lnTo>
                    <a:pt x="1089" y="1090"/>
                  </a:lnTo>
                  <a:lnTo>
                    <a:pt x="10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8"/>
            <p:cNvSpPr/>
            <p:nvPr/>
          </p:nvSpPr>
          <p:spPr>
            <a:xfrm>
              <a:off x="2666416" y="2226384"/>
              <a:ext cx="20628" cy="20628"/>
            </a:xfrm>
            <a:custGeom>
              <a:avLst/>
              <a:gdLst/>
              <a:ahLst/>
              <a:cxnLst/>
              <a:rect l="l" t="t" r="r" b="b"/>
              <a:pathLst>
                <a:path w="1090" h="1090" extrusionOk="0">
                  <a:moveTo>
                    <a:pt x="0" y="1"/>
                  </a:moveTo>
                  <a:lnTo>
                    <a:pt x="0" y="1090"/>
                  </a:lnTo>
                  <a:lnTo>
                    <a:pt x="1089" y="1090"/>
                  </a:lnTo>
                  <a:lnTo>
                    <a:pt x="10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8"/>
            <p:cNvSpPr/>
            <p:nvPr/>
          </p:nvSpPr>
          <p:spPr>
            <a:xfrm>
              <a:off x="2707635" y="2226384"/>
              <a:ext cx="20628" cy="20628"/>
            </a:xfrm>
            <a:custGeom>
              <a:avLst/>
              <a:gdLst/>
              <a:ahLst/>
              <a:cxnLst/>
              <a:rect l="l" t="t" r="r" b="b"/>
              <a:pathLst>
                <a:path w="1090" h="1090" extrusionOk="0">
                  <a:moveTo>
                    <a:pt x="0" y="1"/>
                  </a:moveTo>
                  <a:lnTo>
                    <a:pt x="0" y="1090"/>
                  </a:lnTo>
                  <a:lnTo>
                    <a:pt x="1089" y="1090"/>
                  </a:lnTo>
                  <a:lnTo>
                    <a:pt x="10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8"/>
            <p:cNvSpPr/>
            <p:nvPr/>
          </p:nvSpPr>
          <p:spPr>
            <a:xfrm>
              <a:off x="2439543" y="2329506"/>
              <a:ext cx="350586" cy="206207"/>
            </a:xfrm>
            <a:custGeom>
              <a:avLst/>
              <a:gdLst/>
              <a:ahLst/>
              <a:cxnLst/>
              <a:rect l="l" t="t" r="r" b="b"/>
              <a:pathLst>
                <a:path w="18525" h="10896" extrusionOk="0">
                  <a:moveTo>
                    <a:pt x="14166" y="2179"/>
                  </a:moveTo>
                  <a:lnTo>
                    <a:pt x="14166" y="3268"/>
                  </a:lnTo>
                  <a:lnTo>
                    <a:pt x="13622" y="3268"/>
                  </a:lnTo>
                  <a:cubicBezTo>
                    <a:pt x="12596" y="3268"/>
                    <a:pt x="11616" y="3680"/>
                    <a:pt x="10902" y="4411"/>
                  </a:cubicBezTo>
                  <a:cubicBezTo>
                    <a:pt x="11078" y="4374"/>
                    <a:pt x="11261" y="4357"/>
                    <a:pt x="11442" y="4357"/>
                  </a:cubicBezTo>
                  <a:lnTo>
                    <a:pt x="14711" y="4357"/>
                  </a:lnTo>
                  <a:cubicBezTo>
                    <a:pt x="15610" y="4359"/>
                    <a:pt x="16342" y="5089"/>
                    <a:pt x="16344" y="5990"/>
                  </a:cubicBezTo>
                  <a:lnTo>
                    <a:pt x="16344" y="7624"/>
                  </a:lnTo>
                  <a:lnTo>
                    <a:pt x="2181" y="7624"/>
                  </a:lnTo>
                  <a:lnTo>
                    <a:pt x="2179" y="5993"/>
                  </a:lnTo>
                  <a:cubicBezTo>
                    <a:pt x="2181" y="5091"/>
                    <a:pt x="2911" y="4361"/>
                    <a:pt x="3812" y="4359"/>
                  </a:cubicBezTo>
                  <a:lnTo>
                    <a:pt x="7081" y="4359"/>
                  </a:lnTo>
                  <a:cubicBezTo>
                    <a:pt x="7262" y="4359"/>
                    <a:pt x="7445" y="4379"/>
                    <a:pt x="7622" y="4413"/>
                  </a:cubicBezTo>
                  <a:cubicBezTo>
                    <a:pt x="6907" y="3682"/>
                    <a:pt x="5925" y="3270"/>
                    <a:pt x="4901" y="3270"/>
                  </a:cubicBezTo>
                  <a:lnTo>
                    <a:pt x="4357" y="3270"/>
                  </a:lnTo>
                  <a:lnTo>
                    <a:pt x="4357" y="2181"/>
                  </a:lnTo>
                  <a:lnTo>
                    <a:pt x="4901" y="2181"/>
                  </a:lnTo>
                  <a:cubicBezTo>
                    <a:pt x="6737" y="2183"/>
                    <a:pt x="8419" y="3209"/>
                    <a:pt x="9259" y="4840"/>
                  </a:cubicBezTo>
                  <a:cubicBezTo>
                    <a:pt x="10102" y="3207"/>
                    <a:pt x="11784" y="2181"/>
                    <a:pt x="13622" y="2179"/>
                  </a:cubicBezTo>
                  <a:close/>
                  <a:moveTo>
                    <a:pt x="1" y="1"/>
                  </a:moveTo>
                  <a:lnTo>
                    <a:pt x="1" y="10895"/>
                  </a:lnTo>
                  <a:lnTo>
                    <a:pt x="18525" y="10895"/>
                  </a:lnTo>
                  <a:lnTo>
                    <a:pt x="185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8"/>
            <p:cNvSpPr/>
            <p:nvPr/>
          </p:nvSpPr>
          <p:spPr>
            <a:xfrm>
              <a:off x="2501409" y="2432610"/>
              <a:ext cx="101381" cy="20628"/>
            </a:xfrm>
            <a:custGeom>
              <a:avLst/>
              <a:gdLst/>
              <a:ahLst/>
              <a:cxnLst/>
              <a:rect l="l" t="t" r="r" b="b"/>
              <a:pathLst>
                <a:path w="5357" h="1090" extrusionOk="0">
                  <a:moveTo>
                    <a:pt x="545" y="0"/>
                  </a:moveTo>
                  <a:cubicBezTo>
                    <a:pt x="245" y="0"/>
                    <a:pt x="1" y="244"/>
                    <a:pt x="1" y="545"/>
                  </a:cubicBezTo>
                  <a:lnTo>
                    <a:pt x="1" y="1089"/>
                  </a:lnTo>
                  <a:lnTo>
                    <a:pt x="5357" y="1089"/>
                  </a:lnTo>
                  <a:cubicBezTo>
                    <a:pt x="5124" y="436"/>
                    <a:pt x="4507" y="0"/>
                    <a:pt x="38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8"/>
            <p:cNvSpPr/>
            <p:nvPr/>
          </p:nvSpPr>
          <p:spPr>
            <a:xfrm>
              <a:off x="2626920" y="2432610"/>
              <a:ext cx="101343" cy="20628"/>
            </a:xfrm>
            <a:custGeom>
              <a:avLst/>
              <a:gdLst/>
              <a:ahLst/>
              <a:cxnLst/>
              <a:rect l="l" t="t" r="r" b="b"/>
              <a:pathLst>
                <a:path w="5355" h="1090" extrusionOk="0">
                  <a:moveTo>
                    <a:pt x="1543" y="0"/>
                  </a:moveTo>
                  <a:cubicBezTo>
                    <a:pt x="850" y="0"/>
                    <a:pt x="232" y="438"/>
                    <a:pt x="1" y="1089"/>
                  </a:cubicBezTo>
                  <a:lnTo>
                    <a:pt x="5354" y="1089"/>
                  </a:lnTo>
                  <a:lnTo>
                    <a:pt x="5354" y="545"/>
                  </a:lnTo>
                  <a:cubicBezTo>
                    <a:pt x="5354" y="244"/>
                    <a:pt x="5110" y="0"/>
                    <a:pt x="4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 name="Google Shape;918;p48"/>
          <p:cNvGrpSpPr/>
          <p:nvPr/>
        </p:nvGrpSpPr>
        <p:grpSpPr>
          <a:xfrm>
            <a:off x="1020871" y="2757344"/>
            <a:ext cx="350586" cy="350548"/>
            <a:chOff x="3565259" y="2218019"/>
            <a:chExt cx="350586" cy="350548"/>
          </a:xfrm>
        </p:grpSpPr>
        <p:sp>
          <p:nvSpPr>
            <p:cNvPr id="919" name="Google Shape;919;p48"/>
            <p:cNvSpPr/>
            <p:nvPr/>
          </p:nvSpPr>
          <p:spPr>
            <a:xfrm>
              <a:off x="3565297" y="2290199"/>
              <a:ext cx="350548" cy="61847"/>
            </a:xfrm>
            <a:custGeom>
              <a:avLst/>
              <a:gdLst/>
              <a:ahLst/>
              <a:cxnLst/>
              <a:rect l="l" t="t" r="r" b="b"/>
              <a:pathLst>
                <a:path w="18523" h="3268" extrusionOk="0">
                  <a:moveTo>
                    <a:pt x="8717" y="0"/>
                  </a:moveTo>
                  <a:lnTo>
                    <a:pt x="8717" y="1089"/>
                  </a:lnTo>
                  <a:lnTo>
                    <a:pt x="1634" y="1089"/>
                  </a:lnTo>
                  <a:cubicBezTo>
                    <a:pt x="733" y="1089"/>
                    <a:pt x="1" y="1821"/>
                    <a:pt x="1" y="2723"/>
                  </a:cubicBezTo>
                  <a:lnTo>
                    <a:pt x="1" y="3267"/>
                  </a:lnTo>
                  <a:lnTo>
                    <a:pt x="18523" y="3267"/>
                  </a:lnTo>
                  <a:lnTo>
                    <a:pt x="18523" y="2723"/>
                  </a:lnTo>
                  <a:cubicBezTo>
                    <a:pt x="18520" y="1819"/>
                    <a:pt x="17789" y="1089"/>
                    <a:pt x="16887" y="1089"/>
                  </a:cubicBezTo>
                  <a:lnTo>
                    <a:pt x="9806" y="1089"/>
                  </a:lnTo>
                  <a:lnTo>
                    <a:pt x="980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8"/>
            <p:cNvSpPr/>
            <p:nvPr/>
          </p:nvSpPr>
          <p:spPr>
            <a:xfrm>
              <a:off x="3678696" y="2218019"/>
              <a:ext cx="51552" cy="72142"/>
            </a:xfrm>
            <a:custGeom>
              <a:avLst/>
              <a:gdLst/>
              <a:ahLst/>
              <a:cxnLst/>
              <a:rect l="l" t="t" r="r" b="b"/>
              <a:pathLst>
                <a:path w="2724" h="3812" extrusionOk="0">
                  <a:moveTo>
                    <a:pt x="1" y="0"/>
                  </a:moveTo>
                  <a:lnTo>
                    <a:pt x="1" y="3812"/>
                  </a:lnTo>
                  <a:lnTo>
                    <a:pt x="2723" y="3812"/>
                  </a:lnTo>
                  <a:lnTo>
                    <a:pt x="2723" y="545"/>
                  </a:lnTo>
                  <a:cubicBezTo>
                    <a:pt x="2723" y="244"/>
                    <a:pt x="2479" y="0"/>
                    <a:pt x="21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8"/>
            <p:cNvSpPr/>
            <p:nvPr/>
          </p:nvSpPr>
          <p:spPr>
            <a:xfrm>
              <a:off x="3750875" y="2218019"/>
              <a:ext cx="51571" cy="72142"/>
            </a:xfrm>
            <a:custGeom>
              <a:avLst/>
              <a:gdLst/>
              <a:ahLst/>
              <a:cxnLst/>
              <a:rect l="l" t="t" r="r" b="b"/>
              <a:pathLst>
                <a:path w="2725" h="3812" extrusionOk="0">
                  <a:moveTo>
                    <a:pt x="545" y="0"/>
                  </a:moveTo>
                  <a:cubicBezTo>
                    <a:pt x="244" y="0"/>
                    <a:pt x="0" y="242"/>
                    <a:pt x="0" y="545"/>
                  </a:cubicBezTo>
                  <a:lnTo>
                    <a:pt x="0" y="3812"/>
                  </a:lnTo>
                  <a:lnTo>
                    <a:pt x="2725" y="3812"/>
                  </a:lnTo>
                  <a:lnTo>
                    <a:pt x="27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8"/>
            <p:cNvSpPr/>
            <p:nvPr/>
          </p:nvSpPr>
          <p:spPr>
            <a:xfrm>
              <a:off x="3565259" y="2372674"/>
              <a:ext cx="350586" cy="195893"/>
            </a:xfrm>
            <a:custGeom>
              <a:avLst/>
              <a:gdLst/>
              <a:ahLst/>
              <a:cxnLst/>
              <a:rect l="l" t="t" r="r" b="b"/>
              <a:pathLst>
                <a:path w="18525" h="10351" extrusionOk="0">
                  <a:moveTo>
                    <a:pt x="4906" y="1089"/>
                  </a:moveTo>
                  <a:lnTo>
                    <a:pt x="4906" y="2178"/>
                  </a:lnTo>
                  <a:lnTo>
                    <a:pt x="3817" y="2178"/>
                  </a:lnTo>
                  <a:lnTo>
                    <a:pt x="3817" y="1089"/>
                  </a:lnTo>
                  <a:close/>
                  <a:moveTo>
                    <a:pt x="7086" y="1089"/>
                  </a:moveTo>
                  <a:lnTo>
                    <a:pt x="7086" y="2178"/>
                  </a:lnTo>
                  <a:lnTo>
                    <a:pt x="5997" y="2178"/>
                  </a:lnTo>
                  <a:lnTo>
                    <a:pt x="5997" y="1089"/>
                  </a:lnTo>
                  <a:close/>
                  <a:moveTo>
                    <a:pt x="15255" y="1089"/>
                  </a:moveTo>
                  <a:lnTo>
                    <a:pt x="15258" y="4901"/>
                  </a:lnTo>
                  <a:lnTo>
                    <a:pt x="9808" y="4901"/>
                  </a:lnTo>
                  <a:lnTo>
                    <a:pt x="9808" y="1089"/>
                  </a:lnTo>
                  <a:close/>
                  <a:moveTo>
                    <a:pt x="15258" y="5992"/>
                  </a:moveTo>
                  <a:lnTo>
                    <a:pt x="15258" y="9803"/>
                  </a:lnTo>
                  <a:lnTo>
                    <a:pt x="14169" y="9803"/>
                  </a:lnTo>
                  <a:lnTo>
                    <a:pt x="14169" y="8170"/>
                  </a:lnTo>
                  <a:lnTo>
                    <a:pt x="13080" y="8170"/>
                  </a:lnTo>
                  <a:lnTo>
                    <a:pt x="13080" y="9803"/>
                  </a:lnTo>
                  <a:lnTo>
                    <a:pt x="11991" y="9803"/>
                  </a:lnTo>
                  <a:lnTo>
                    <a:pt x="11991" y="8170"/>
                  </a:lnTo>
                  <a:lnTo>
                    <a:pt x="10902" y="8170"/>
                  </a:lnTo>
                  <a:lnTo>
                    <a:pt x="10902" y="9803"/>
                  </a:lnTo>
                  <a:lnTo>
                    <a:pt x="9813" y="9803"/>
                  </a:lnTo>
                  <a:lnTo>
                    <a:pt x="9813" y="5992"/>
                  </a:lnTo>
                  <a:lnTo>
                    <a:pt x="10902" y="5992"/>
                  </a:lnTo>
                  <a:lnTo>
                    <a:pt x="10902" y="7081"/>
                  </a:lnTo>
                  <a:lnTo>
                    <a:pt x="11991" y="7081"/>
                  </a:lnTo>
                  <a:lnTo>
                    <a:pt x="11991" y="5992"/>
                  </a:lnTo>
                  <a:lnTo>
                    <a:pt x="13080" y="5992"/>
                  </a:lnTo>
                  <a:lnTo>
                    <a:pt x="13080" y="7081"/>
                  </a:lnTo>
                  <a:lnTo>
                    <a:pt x="14169" y="7081"/>
                  </a:lnTo>
                  <a:lnTo>
                    <a:pt x="14169" y="5992"/>
                  </a:lnTo>
                  <a:close/>
                  <a:moveTo>
                    <a:pt x="1090" y="0"/>
                  </a:moveTo>
                  <a:lnTo>
                    <a:pt x="1090" y="9261"/>
                  </a:lnTo>
                  <a:lnTo>
                    <a:pt x="1" y="9261"/>
                  </a:lnTo>
                  <a:lnTo>
                    <a:pt x="1" y="10350"/>
                  </a:lnTo>
                  <a:lnTo>
                    <a:pt x="3270" y="10350"/>
                  </a:lnTo>
                  <a:lnTo>
                    <a:pt x="3270" y="5447"/>
                  </a:lnTo>
                  <a:cubicBezTo>
                    <a:pt x="3330" y="4001"/>
                    <a:pt x="4390" y="3279"/>
                    <a:pt x="5449" y="3279"/>
                  </a:cubicBezTo>
                  <a:cubicBezTo>
                    <a:pt x="6509" y="3279"/>
                    <a:pt x="7569" y="4002"/>
                    <a:pt x="7628" y="5447"/>
                  </a:cubicBezTo>
                  <a:lnTo>
                    <a:pt x="7628" y="10350"/>
                  </a:lnTo>
                  <a:lnTo>
                    <a:pt x="18525" y="10350"/>
                  </a:lnTo>
                  <a:lnTo>
                    <a:pt x="18525" y="9261"/>
                  </a:lnTo>
                  <a:lnTo>
                    <a:pt x="17436" y="9261"/>
                  </a:lnTo>
                  <a:lnTo>
                    <a:pt x="174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8"/>
            <p:cNvSpPr/>
            <p:nvPr/>
          </p:nvSpPr>
          <p:spPr>
            <a:xfrm>
              <a:off x="3647791" y="2455149"/>
              <a:ext cx="41238" cy="113418"/>
            </a:xfrm>
            <a:custGeom>
              <a:avLst/>
              <a:gdLst/>
              <a:ahLst/>
              <a:cxnLst/>
              <a:rect l="l" t="t" r="r" b="b"/>
              <a:pathLst>
                <a:path w="2179" h="5993" extrusionOk="0">
                  <a:moveTo>
                    <a:pt x="1089" y="0"/>
                  </a:moveTo>
                  <a:cubicBezTo>
                    <a:pt x="488" y="0"/>
                    <a:pt x="0" y="488"/>
                    <a:pt x="0" y="1089"/>
                  </a:cubicBezTo>
                  <a:lnTo>
                    <a:pt x="0" y="5992"/>
                  </a:lnTo>
                  <a:lnTo>
                    <a:pt x="2178" y="5992"/>
                  </a:lnTo>
                  <a:lnTo>
                    <a:pt x="2178" y="1089"/>
                  </a:lnTo>
                  <a:cubicBezTo>
                    <a:pt x="2176" y="488"/>
                    <a:pt x="1688" y="0"/>
                    <a:pt x="10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8"/>
            <p:cNvSpPr/>
            <p:nvPr/>
          </p:nvSpPr>
          <p:spPr>
            <a:xfrm>
              <a:off x="3771485" y="2413893"/>
              <a:ext cx="61885" cy="30923"/>
            </a:xfrm>
            <a:custGeom>
              <a:avLst/>
              <a:gdLst/>
              <a:ahLst/>
              <a:cxnLst/>
              <a:rect l="l" t="t" r="r" b="b"/>
              <a:pathLst>
                <a:path w="3270" h="1634" extrusionOk="0">
                  <a:moveTo>
                    <a:pt x="0" y="0"/>
                  </a:moveTo>
                  <a:lnTo>
                    <a:pt x="0" y="1634"/>
                  </a:lnTo>
                  <a:lnTo>
                    <a:pt x="3269" y="1634"/>
                  </a:lnTo>
                  <a:lnTo>
                    <a:pt x="326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5" name="Google Shape;925;p48"/>
          <p:cNvGrpSpPr/>
          <p:nvPr/>
        </p:nvGrpSpPr>
        <p:grpSpPr>
          <a:xfrm>
            <a:off x="1020890" y="3878293"/>
            <a:ext cx="350548" cy="329976"/>
            <a:chOff x="5253861" y="3293281"/>
            <a:chExt cx="350548" cy="329976"/>
          </a:xfrm>
        </p:grpSpPr>
        <p:sp>
          <p:nvSpPr>
            <p:cNvPr id="926" name="Google Shape;926;p48"/>
            <p:cNvSpPr/>
            <p:nvPr/>
          </p:nvSpPr>
          <p:spPr>
            <a:xfrm>
              <a:off x="5253861" y="3540763"/>
              <a:ext cx="350548" cy="82494"/>
            </a:xfrm>
            <a:custGeom>
              <a:avLst/>
              <a:gdLst/>
              <a:ahLst/>
              <a:cxnLst/>
              <a:rect l="l" t="t" r="r" b="b"/>
              <a:pathLst>
                <a:path w="18523" h="4359" extrusionOk="0">
                  <a:moveTo>
                    <a:pt x="1089" y="0"/>
                  </a:moveTo>
                  <a:lnTo>
                    <a:pt x="1089" y="1675"/>
                  </a:lnTo>
                  <a:lnTo>
                    <a:pt x="1" y="1675"/>
                  </a:lnTo>
                  <a:lnTo>
                    <a:pt x="1" y="2764"/>
                  </a:lnTo>
                  <a:lnTo>
                    <a:pt x="6537" y="2764"/>
                  </a:lnTo>
                  <a:lnTo>
                    <a:pt x="6537" y="4358"/>
                  </a:lnTo>
                  <a:lnTo>
                    <a:pt x="11984" y="4358"/>
                  </a:lnTo>
                  <a:lnTo>
                    <a:pt x="11984" y="2725"/>
                  </a:lnTo>
                  <a:lnTo>
                    <a:pt x="18522" y="2725"/>
                  </a:lnTo>
                  <a:lnTo>
                    <a:pt x="18522" y="1636"/>
                  </a:lnTo>
                  <a:lnTo>
                    <a:pt x="17433" y="1634"/>
                  </a:lnTo>
                  <a:lnTo>
                    <a:pt x="17433" y="0"/>
                  </a:lnTo>
                  <a:lnTo>
                    <a:pt x="11494" y="0"/>
                  </a:lnTo>
                  <a:cubicBezTo>
                    <a:pt x="10261" y="0"/>
                    <a:pt x="9261" y="1000"/>
                    <a:pt x="9261" y="2232"/>
                  </a:cubicBezTo>
                  <a:cubicBezTo>
                    <a:pt x="9261" y="1000"/>
                    <a:pt x="8262" y="0"/>
                    <a:pt x="70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8"/>
            <p:cNvSpPr/>
            <p:nvPr/>
          </p:nvSpPr>
          <p:spPr>
            <a:xfrm>
              <a:off x="5306246" y="3468583"/>
              <a:ext cx="245722" cy="67903"/>
            </a:xfrm>
            <a:custGeom>
              <a:avLst/>
              <a:gdLst/>
              <a:ahLst/>
              <a:cxnLst/>
              <a:rect l="l" t="t" r="r" b="b"/>
              <a:pathLst>
                <a:path w="12984" h="3588" extrusionOk="0">
                  <a:moveTo>
                    <a:pt x="3224" y="0"/>
                  </a:moveTo>
                  <a:cubicBezTo>
                    <a:pt x="1630" y="0"/>
                    <a:pt x="269" y="1150"/>
                    <a:pt x="1" y="2723"/>
                  </a:cubicBezTo>
                  <a:lnTo>
                    <a:pt x="4261" y="2723"/>
                  </a:lnTo>
                  <a:cubicBezTo>
                    <a:pt x="5086" y="2723"/>
                    <a:pt x="5883" y="3032"/>
                    <a:pt x="6493" y="3588"/>
                  </a:cubicBezTo>
                  <a:cubicBezTo>
                    <a:pt x="7103" y="3032"/>
                    <a:pt x="7898" y="2723"/>
                    <a:pt x="8726" y="2723"/>
                  </a:cubicBezTo>
                  <a:lnTo>
                    <a:pt x="12984" y="2723"/>
                  </a:lnTo>
                  <a:cubicBezTo>
                    <a:pt x="12718" y="1150"/>
                    <a:pt x="11357" y="0"/>
                    <a:pt x="9760" y="0"/>
                  </a:cubicBezTo>
                  <a:lnTo>
                    <a:pt x="8127" y="0"/>
                  </a:lnTo>
                  <a:lnTo>
                    <a:pt x="8127" y="545"/>
                  </a:lnTo>
                  <a:cubicBezTo>
                    <a:pt x="8082" y="1629"/>
                    <a:pt x="7288" y="2171"/>
                    <a:pt x="6493" y="2171"/>
                  </a:cubicBezTo>
                  <a:cubicBezTo>
                    <a:pt x="5698" y="2171"/>
                    <a:pt x="4902" y="1629"/>
                    <a:pt x="4858" y="545"/>
                  </a:cubicBezTo>
                  <a:lnTo>
                    <a:pt x="485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8"/>
            <p:cNvSpPr/>
            <p:nvPr/>
          </p:nvSpPr>
          <p:spPr>
            <a:xfrm>
              <a:off x="5387869" y="3355184"/>
              <a:ext cx="82494" cy="82456"/>
            </a:xfrm>
            <a:custGeom>
              <a:avLst/>
              <a:gdLst/>
              <a:ahLst/>
              <a:cxnLst/>
              <a:rect l="l" t="t" r="r" b="b"/>
              <a:pathLst>
                <a:path w="4359" h="4357" extrusionOk="0">
                  <a:moveTo>
                    <a:pt x="0" y="1"/>
                  </a:moveTo>
                  <a:lnTo>
                    <a:pt x="0" y="2179"/>
                  </a:lnTo>
                  <a:cubicBezTo>
                    <a:pt x="0" y="3382"/>
                    <a:pt x="974" y="4357"/>
                    <a:pt x="2176" y="4357"/>
                  </a:cubicBezTo>
                  <a:cubicBezTo>
                    <a:pt x="2178" y="4357"/>
                    <a:pt x="2179" y="4357"/>
                    <a:pt x="2180" y="4357"/>
                  </a:cubicBezTo>
                  <a:cubicBezTo>
                    <a:pt x="3385" y="4357"/>
                    <a:pt x="4358" y="3381"/>
                    <a:pt x="4358" y="2179"/>
                  </a:cubicBezTo>
                  <a:lnTo>
                    <a:pt x="4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8"/>
            <p:cNvSpPr/>
            <p:nvPr/>
          </p:nvSpPr>
          <p:spPr>
            <a:xfrm>
              <a:off x="5387907" y="3293281"/>
              <a:ext cx="103103" cy="41238"/>
            </a:xfrm>
            <a:custGeom>
              <a:avLst/>
              <a:gdLst/>
              <a:ahLst/>
              <a:cxnLst/>
              <a:rect l="l" t="t" r="r" b="b"/>
              <a:pathLst>
                <a:path w="5448" h="2179" extrusionOk="0">
                  <a:moveTo>
                    <a:pt x="2178" y="0"/>
                  </a:moveTo>
                  <a:cubicBezTo>
                    <a:pt x="974" y="0"/>
                    <a:pt x="0" y="976"/>
                    <a:pt x="0" y="2178"/>
                  </a:cubicBezTo>
                  <a:lnTo>
                    <a:pt x="5064" y="2178"/>
                  </a:lnTo>
                  <a:cubicBezTo>
                    <a:pt x="5308" y="1834"/>
                    <a:pt x="5441" y="1425"/>
                    <a:pt x="5447" y="1002"/>
                  </a:cubicBezTo>
                  <a:lnTo>
                    <a:pt x="544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8"/>
            <p:cNvSpPr/>
            <p:nvPr/>
          </p:nvSpPr>
          <p:spPr>
            <a:xfrm>
              <a:off x="5418811" y="3457417"/>
              <a:ext cx="20628" cy="31756"/>
            </a:xfrm>
            <a:custGeom>
              <a:avLst/>
              <a:gdLst/>
              <a:ahLst/>
              <a:cxnLst/>
              <a:rect l="l" t="t" r="r" b="b"/>
              <a:pathLst>
                <a:path w="1090" h="1678" extrusionOk="0">
                  <a:moveTo>
                    <a:pt x="1" y="0"/>
                  </a:moveTo>
                  <a:lnTo>
                    <a:pt x="1" y="1135"/>
                  </a:lnTo>
                  <a:cubicBezTo>
                    <a:pt x="15" y="1496"/>
                    <a:pt x="280" y="1677"/>
                    <a:pt x="544" y="1677"/>
                  </a:cubicBezTo>
                  <a:cubicBezTo>
                    <a:pt x="809" y="1677"/>
                    <a:pt x="1075" y="1496"/>
                    <a:pt x="1090" y="1135"/>
                  </a:cubicBezTo>
                  <a:lnTo>
                    <a:pt x="1090" y="0"/>
                  </a:lnTo>
                  <a:cubicBezTo>
                    <a:pt x="909" y="30"/>
                    <a:pt x="727" y="44"/>
                    <a:pt x="544" y="44"/>
                  </a:cubicBezTo>
                  <a:cubicBezTo>
                    <a:pt x="362" y="44"/>
                    <a:pt x="181" y="3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1" name="Google Shape;931;p48"/>
          <p:cNvGrpSpPr/>
          <p:nvPr/>
        </p:nvGrpSpPr>
        <p:grpSpPr>
          <a:xfrm>
            <a:off x="4983868" y="1510963"/>
            <a:ext cx="329976" cy="350529"/>
            <a:chOff x="5253823" y="2738854"/>
            <a:chExt cx="329976" cy="350529"/>
          </a:xfrm>
        </p:grpSpPr>
        <p:sp>
          <p:nvSpPr>
            <p:cNvPr id="932" name="Google Shape;932;p48"/>
            <p:cNvSpPr/>
            <p:nvPr/>
          </p:nvSpPr>
          <p:spPr>
            <a:xfrm>
              <a:off x="5439421" y="2945023"/>
              <a:ext cx="144379" cy="144000"/>
            </a:xfrm>
            <a:custGeom>
              <a:avLst/>
              <a:gdLst/>
              <a:ahLst/>
              <a:cxnLst/>
              <a:rect l="l" t="t" r="r" b="b"/>
              <a:pathLst>
                <a:path w="7629" h="7609" extrusionOk="0">
                  <a:moveTo>
                    <a:pt x="4359" y="1636"/>
                  </a:moveTo>
                  <a:lnTo>
                    <a:pt x="4359" y="4054"/>
                  </a:lnTo>
                  <a:lnTo>
                    <a:pt x="5086" y="3407"/>
                  </a:lnTo>
                  <a:lnTo>
                    <a:pt x="5810" y="4222"/>
                  </a:lnTo>
                  <a:lnTo>
                    <a:pt x="3814" y="5997"/>
                  </a:lnTo>
                  <a:lnTo>
                    <a:pt x="1817" y="4222"/>
                  </a:lnTo>
                  <a:lnTo>
                    <a:pt x="2543" y="3407"/>
                  </a:lnTo>
                  <a:lnTo>
                    <a:pt x="3270" y="4054"/>
                  </a:lnTo>
                  <a:lnTo>
                    <a:pt x="3270" y="1636"/>
                  </a:lnTo>
                  <a:close/>
                  <a:moveTo>
                    <a:pt x="3814" y="1"/>
                  </a:moveTo>
                  <a:cubicBezTo>
                    <a:pt x="1708" y="3"/>
                    <a:pt x="1" y="1708"/>
                    <a:pt x="1" y="3814"/>
                  </a:cubicBezTo>
                  <a:cubicBezTo>
                    <a:pt x="101" y="6344"/>
                    <a:pt x="1957" y="7608"/>
                    <a:pt x="3814" y="7608"/>
                  </a:cubicBezTo>
                  <a:cubicBezTo>
                    <a:pt x="5671" y="7608"/>
                    <a:pt x="7528" y="6343"/>
                    <a:pt x="7628" y="3814"/>
                  </a:cubicBezTo>
                  <a:cubicBezTo>
                    <a:pt x="7628" y="1708"/>
                    <a:pt x="5921" y="3"/>
                    <a:pt x="3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8"/>
            <p:cNvSpPr/>
            <p:nvPr/>
          </p:nvSpPr>
          <p:spPr>
            <a:xfrm>
              <a:off x="5253899" y="2739876"/>
              <a:ext cx="41238" cy="277384"/>
            </a:xfrm>
            <a:custGeom>
              <a:avLst/>
              <a:gdLst/>
              <a:ahLst/>
              <a:cxnLst/>
              <a:rect l="l" t="t" r="r" b="b"/>
              <a:pathLst>
                <a:path w="2179" h="14657" extrusionOk="0">
                  <a:moveTo>
                    <a:pt x="2179" y="1"/>
                  </a:moveTo>
                  <a:cubicBezTo>
                    <a:pt x="911" y="262"/>
                    <a:pt x="1" y="1375"/>
                    <a:pt x="1" y="2669"/>
                  </a:cubicBezTo>
                  <a:lnTo>
                    <a:pt x="1" y="14657"/>
                  </a:lnTo>
                  <a:cubicBezTo>
                    <a:pt x="471" y="14301"/>
                    <a:pt x="1044" y="14110"/>
                    <a:pt x="1634" y="14110"/>
                  </a:cubicBezTo>
                  <a:lnTo>
                    <a:pt x="2179" y="14110"/>
                  </a:lnTo>
                  <a:lnTo>
                    <a:pt x="217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8"/>
            <p:cNvSpPr/>
            <p:nvPr/>
          </p:nvSpPr>
          <p:spPr>
            <a:xfrm>
              <a:off x="5367260" y="2800720"/>
              <a:ext cx="82494" cy="20628"/>
            </a:xfrm>
            <a:custGeom>
              <a:avLst/>
              <a:gdLst/>
              <a:ahLst/>
              <a:cxnLst/>
              <a:rect l="l" t="t" r="r" b="b"/>
              <a:pathLst>
                <a:path w="4359" h="1090" extrusionOk="0">
                  <a:moveTo>
                    <a:pt x="0" y="1"/>
                  </a:moveTo>
                  <a:lnTo>
                    <a:pt x="0" y="1090"/>
                  </a:lnTo>
                  <a:lnTo>
                    <a:pt x="4358" y="1090"/>
                  </a:lnTo>
                  <a:lnTo>
                    <a:pt x="43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8"/>
            <p:cNvSpPr/>
            <p:nvPr/>
          </p:nvSpPr>
          <p:spPr>
            <a:xfrm>
              <a:off x="5253823" y="3027536"/>
              <a:ext cx="199545" cy="61847"/>
            </a:xfrm>
            <a:custGeom>
              <a:avLst/>
              <a:gdLst/>
              <a:ahLst/>
              <a:cxnLst/>
              <a:rect l="l" t="t" r="r" b="b"/>
              <a:pathLst>
                <a:path w="10544" h="3268" extrusionOk="0">
                  <a:moveTo>
                    <a:pt x="1636" y="1"/>
                  </a:moveTo>
                  <a:cubicBezTo>
                    <a:pt x="732" y="1"/>
                    <a:pt x="0" y="733"/>
                    <a:pt x="0" y="1634"/>
                  </a:cubicBezTo>
                  <a:cubicBezTo>
                    <a:pt x="0" y="2536"/>
                    <a:pt x="732" y="3268"/>
                    <a:pt x="1636" y="3268"/>
                  </a:cubicBezTo>
                  <a:lnTo>
                    <a:pt x="10544" y="3268"/>
                  </a:lnTo>
                  <a:cubicBezTo>
                    <a:pt x="9538" y="2458"/>
                    <a:pt x="8893" y="1284"/>
                    <a:pt x="8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8"/>
            <p:cNvSpPr/>
            <p:nvPr/>
          </p:nvSpPr>
          <p:spPr>
            <a:xfrm>
              <a:off x="5315727" y="2738854"/>
              <a:ext cx="195893" cy="268054"/>
            </a:xfrm>
            <a:custGeom>
              <a:avLst/>
              <a:gdLst/>
              <a:ahLst/>
              <a:cxnLst/>
              <a:rect l="l" t="t" r="r" b="b"/>
              <a:pathLst>
                <a:path w="10351" h="14164" extrusionOk="0">
                  <a:moveTo>
                    <a:pt x="8170" y="2178"/>
                  </a:moveTo>
                  <a:lnTo>
                    <a:pt x="8170" y="5448"/>
                  </a:lnTo>
                  <a:lnTo>
                    <a:pt x="1634" y="5448"/>
                  </a:lnTo>
                  <a:lnTo>
                    <a:pt x="1634" y="2178"/>
                  </a:lnTo>
                  <a:close/>
                  <a:moveTo>
                    <a:pt x="8170" y="6539"/>
                  </a:moveTo>
                  <a:lnTo>
                    <a:pt x="8170" y="7628"/>
                  </a:lnTo>
                  <a:lnTo>
                    <a:pt x="1634" y="7628"/>
                  </a:lnTo>
                  <a:lnTo>
                    <a:pt x="1634" y="6539"/>
                  </a:lnTo>
                  <a:close/>
                  <a:moveTo>
                    <a:pt x="5992" y="8717"/>
                  </a:moveTo>
                  <a:lnTo>
                    <a:pt x="5992" y="9806"/>
                  </a:lnTo>
                  <a:lnTo>
                    <a:pt x="1634" y="9806"/>
                  </a:lnTo>
                  <a:lnTo>
                    <a:pt x="1634" y="8717"/>
                  </a:lnTo>
                  <a:close/>
                  <a:moveTo>
                    <a:pt x="4901" y="10895"/>
                  </a:moveTo>
                  <a:lnTo>
                    <a:pt x="4901" y="11984"/>
                  </a:lnTo>
                  <a:lnTo>
                    <a:pt x="1634" y="11984"/>
                  </a:lnTo>
                  <a:lnTo>
                    <a:pt x="1634" y="10895"/>
                  </a:lnTo>
                  <a:close/>
                  <a:moveTo>
                    <a:pt x="1" y="0"/>
                  </a:moveTo>
                  <a:lnTo>
                    <a:pt x="1" y="14164"/>
                  </a:lnTo>
                  <a:lnTo>
                    <a:pt x="5478" y="14164"/>
                  </a:lnTo>
                  <a:cubicBezTo>
                    <a:pt x="5748" y="11716"/>
                    <a:pt x="7831" y="9806"/>
                    <a:pt x="10350" y="9806"/>
                  </a:cubicBezTo>
                  <a:lnTo>
                    <a:pt x="1035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 name="Google Shape;937;p48"/>
          <p:cNvGrpSpPr/>
          <p:nvPr/>
        </p:nvGrpSpPr>
        <p:grpSpPr>
          <a:xfrm>
            <a:off x="4965906" y="2765096"/>
            <a:ext cx="350567" cy="281301"/>
            <a:chOff x="4094516" y="2226384"/>
            <a:chExt cx="350567" cy="281301"/>
          </a:xfrm>
        </p:grpSpPr>
        <p:sp>
          <p:nvSpPr>
            <p:cNvPr id="938" name="Google Shape;938;p48"/>
            <p:cNvSpPr/>
            <p:nvPr/>
          </p:nvSpPr>
          <p:spPr>
            <a:xfrm>
              <a:off x="4094516" y="2466447"/>
              <a:ext cx="350567" cy="41238"/>
            </a:xfrm>
            <a:custGeom>
              <a:avLst/>
              <a:gdLst/>
              <a:ahLst/>
              <a:cxnLst/>
              <a:rect l="l" t="t" r="r" b="b"/>
              <a:pathLst>
                <a:path w="18524" h="2179" extrusionOk="0">
                  <a:moveTo>
                    <a:pt x="0" y="0"/>
                  </a:moveTo>
                  <a:lnTo>
                    <a:pt x="0" y="2178"/>
                  </a:lnTo>
                  <a:lnTo>
                    <a:pt x="18524" y="2178"/>
                  </a:lnTo>
                  <a:lnTo>
                    <a:pt x="185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8"/>
            <p:cNvSpPr/>
            <p:nvPr/>
          </p:nvSpPr>
          <p:spPr>
            <a:xfrm>
              <a:off x="4111983" y="2226384"/>
              <a:ext cx="244284" cy="219473"/>
            </a:xfrm>
            <a:custGeom>
              <a:avLst/>
              <a:gdLst/>
              <a:ahLst/>
              <a:cxnLst/>
              <a:rect l="l" t="t" r="r" b="b"/>
              <a:pathLst>
                <a:path w="12908" h="11597" extrusionOk="0">
                  <a:moveTo>
                    <a:pt x="12043" y="1"/>
                  </a:moveTo>
                  <a:lnTo>
                    <a:pt x="2325" y="3535"/>
                  </a:lnTo>
                  <a:lnTo>
                    <a:pt x="1763" y="2133"/>
                  </a:lnTo>
                  <a:lnTo>
                    <a:pt x="752" y="2536"/>
                  </a:lnTo>
                  <a:lnTo>
                    <a:pt x="1299" y="3908"/>
                  </a:lnTo>
                  <a:lnTo>
                    <a:pt x="1" y="4381"/>
                  </a:lnTo>
                  <a:lnTo>
                    <a:pt x="373" y="5404"/>
                  </a:lnTo>
                  <a:lnTo>
                    <a:pt x="1704" y="4921"/>
                  </a:lnTo>
                  <a:lnTo>
                    <a:pt x="2891" y="7887"/>
                  </a:lnTo>
                  <a:lnTo>
                    <a:pt x="2891" y="9418"/>
                  </a:lnTo>
                  <a:lnTo>
                    <a:pt x="1802" y="9418"/>
                  </a:lnTo>
                  <a:lnTo>
                    <a:pt x="1802" y="11596"/>
                  </a:lnTo>
                  <a:lnTo>
                    <a:pt x="5071" y="11596"/>
                  </a:lnTo>
                  <a:lnTo>
                    <a:pt x="5071" y="9418"/>
                  </a:lnTo>
                  <a:lnTo>
                    <a:pt x="3982" y="9418"/>
                  </a:lnTo>
                  <a:lnTo>
                    <a:pt x="3982" y="7678"/>
                  </a:lnTo>
                  <a:lnTo>
                    <a:pt x="2730" y="4548"/>
                  </a:lnTo>
                  <a:lnTo>
                    <a:pt x="5247" y="3633"/>
                  </a:lnTo>
                  <a:lnTo>
                    <a:pt x="5428" y="4134"/>
                  </a:lnTo>
                  <a:cubicBezTo>
                    <a:pt x="5669" y="4799"/>
                    <a:pt x="6296" y="5213"/>
                    <a:pt x="6964" y="5213"/>
                  </a:cubicBezTo>
                  <a:cubicBezTo>
                    <a:pt x="7149" y="5213"/>
                    <a:pt x="7337" y="5182"/>
                    <a:pt x="7521" y="5114"/>
                  </a:cubicBezTo>
                  <a:lnTo>
                    <a:pt x="11620" y="3631"/>
                  </a:lnTo>
                  <a:cubicBezTo>
                    <a:pt x="12470" y="3324"/>
                    <a:pt x="12907" y="2388"/>
                    <a:pt x="12600" y="1538"/>
                  </a:cubicBezTo>
                  <a:lnTo>
                    <a:pt x="120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8"/>
            <p:cNvSpPr/>
            <p:nvPr/>
          </p:nvSpPr>
          <p:spPr>
            <a:xfrm>
              <a:off x="4269969" y="2383972"/>
              <a:ext cx="144208" cy="61885"/>
            </a:xfrm>
            <a:custGeom>
              <a:avLst/>
              <a:gdLst/>
              <a:ahLst/>
              <a:cxnLst/>
              <a:rect l="l" t="t" r="r" b="b"/>
              <a:pathLst>
                <a:path w="7620" h="3270" extrusionOk="0">
                  <a:moveTo>
                    <a:pt x="2170" y="0"/>
                  </a:moveTo>
                  <a:cubicBezTo>
                    <a:pt x="1" y="89"/>
                    <a:pt x="3" y="3180"/>
                    <a:pt x="2170" y="3269"/>
                  </a:cubicBezTo>
                  <a:lnTo>
                    <a:pt x="7620" y="3269"/>
                  </a:lnTo>
                  <a:lnTo>
                    <a:pt x="7620" y="2180"/>
                  </a:lnTo>
                  <a:lnTo>
                    <a:pt x="6531" y="2180"/>
                  </a:lnTo>
                  <a:lnTo>
                    <a:pt x="6531" y="1091"/>
                  </a:lnTo>
                  <a:lnTo>
                    <a:pt x="7620" y="1089"/>
                  </a:lnTo>
                  <a:lnTo>
                    <a:pt x="762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4" name="Google Shape;944;p48"/>
          <p:cNvGrpSpPr/>
          <p:nvPr/>
        </p:nvGrpSpPr>
        <p:grpSpPr>
          <a:xfrm rot="19808920">
            <a:off x="-952119" y="-2709947"/>
            <a:ext cx="2795961" cy="4901169"/>
            <a:chOff x="8004740" y="3002237"/>
            <a:chExt cx="1285669" cy="4136207"/>
          </a:xfrm>
        </p:grpSpPr>
        <p:grpSp>
          <p:nvGrpSpPr>
            <p:cNvPr id="945" name="Google Shape;945;p48"/>
            <p:cNvGrpSpPr/>
            <p:nvPr/>
          </p:nvGrpSpPr>
          <p:grpSpPr>
            <a:xfrm rot="768881">
              <a:off x="8004740" y="5701860"/>
              <a:ext cx="1285669" cy="1436584"/>
              <a:chOff x="-594474" y="5449564"/>
              <a:chExt cx="1285659" cy="1436574"/>
            </a:xfrm>
          </p:grpSpPr>
          <p:sp>
            <p:nvSpPr>
              <p:cNvPr id="946" name="Google Shape;946;p48"/>
              <p:cNvSpPr/>
              <p:nvPr/>
            </p:nvSpPr>
            <p:spPr>
              <a:xfrm rot="21436329">
                <a:off x="-594474" y="5449564"/>
                <a:ext cx="1285659" cy="1436574"/>
              </a:xfrm>
              <a:custGeom>
                <a:avLst/>
                <a:gdLst/>
                <a:ahLst/>
                <a:cxnLst/>
                <a:rect l="l" t="t" r="r" b="b"/>
                <a:pathLst>
                  <a:path w="61555" h="82256" extrusionOk="0">
                    <a:moveTo>
                      <a:pt x="2610" y="0"/>
                    </a:moveTo>
                    <a:lnTo>
                      <a:pt x="0" y="80618"/>
                    </a:lnTo>
                    <a:lnTo>
                      <a:pt x="59323" y="82256"/>
                    </a:lnTo>
                    <a:lnTo>
                      <a:pt x="61554" y="1628"/>
                    </a:lnTo>
                    <a:lnTo>
                      <a:pt x="26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8"/>
              <p:cNvSpPr/>
              <p:nvPr/>
            </p:nvSpPr>
            <p:spPr>
              <a:xfrm rot="21436329">
                <a:off x="-539514" y="5577747"/>
                <a:ext cx="1161493" cy="1179737"/>
              </a:xfrm>
              <a:custGeom>
                <a:avLst/>
                <a:gdLst/>
                <a:ahLst/>
                <a:cxnLst/>
                <a:rect l="l" t="t" r="r" b="b"/>
                <a:pathLst>
                  <a:path w="56992" h="77699" extrusionOk="0">
                    <a:moveTo>
                      <a:pt x="2489" y="1"/>
                    </a:moveTo>
                    <a:lnTo>
                      <a:pt x="0" y="76182"/>
                    </a:lnTo>
                    <a:lnTo>
                      <a:pt x="54891" y="77699"/>
                    </a:lnTo>
                    <a:lnTo>
                      <a:pt x="56992" y="1508"/>
                    </a:lnTo>
                    <a:lnTo>
                      <a:pt x="2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3" name="Google Shape;953;p48"/>
            <p:cNvSpPr/>
            <p:nvPr/>
          </p:nvSpPr>
          <p:spPr>
            <a:xfrm rot="15510509">
              <a:off x="8730815" y="3077638"/>
              <a:ext cx="576400" cy="425597"/>
            </a:xfrm>
            <a:custGeom>
              <a:avLst/>
              <a:gdLst/>
              <a:ahLst/>
              <a:cxnLst/>
              <a:rect l="l" t="t" r="r" b="b"/>
              <a:pathLst>
                <a:path w="7849" h="11750" extrusionOk="0">
                  <a:moveTo>
                    <a:pt x="2988" y="0"/>
                  </a:moveTo>
                  <a:lnTo>
                    <a:pt x="0" y="10348"/>
                  </a:lnTo>
                  <a:cubicBezTo>
                    <a:pt x="34" y="10469"/>
                    <a:pt x="127" y="10517"/>
                    <a:pt x="234" y="10517"/>
                  </a:cubicBezTo>
                  <a:cubicBezTo>
                    <a:pt x="256" y="10517"/>
                    <a:pt x="279" y="10515"/>
                    <a:pt x="302" y="10511"/>
                  </a:cubicBezTo>
                  <a:cubicBezTo>
                    <a:pt x="388" y="10500"/>
                    <a:pt x="476" y="10477"/>
                    <a:pt x="560" y="10477"/>
                  </a:cubicBezTo>
                  <a:cubicBezTo>
                    <a:pt x="607" y="10477"/>
                    <a:pt x="654" y="10484"/>
                    <a:pt x="698" y="10505"/>
                  </a:cubicBezTo>
                  <a:cubicBezTo>
                    <a:pt x="860" y="10581"/>
                    <a:pt x="913" y="10837"/>
                    <a:pt x="1070" y="10924"/>
                  </a:cubicBezTo>
                  <a:cubicBezTo>
                    <a:pt x="1112" y="10947"/>
                    <a:pt x="1156" y="10956"/>
                    <a:pt x="1202" y="10956"/>
                  </a:cubicBezTo>
                  <a:cubicBezTo>
                    <a:pt x="1394" y="10956"/>
                    <a:pt x="1615" y="10794"/>
                    <a:pt x="1811" y="10794"/>
                  </a:cubicBezTo>
                  <a:cubicBezTo>
                    <a:pt x="1842" y="10794"/>
                    <a:pt x="1872" y="10798"/>
                    <a:pt x="1901" y="10807"/>
                  </a:cubicBezTo>
                  <a:cubicBezTo>
                    <a:pt x="2116" y="10877"/>
                    <a:pt x="2203" y="11180"/>
                    <a:pt x="2413" y="11261"/>
                  </a:cubicBezTo>
                  <a:cubicBezTo>
                    <a:pt x="2452" y="11277"/>
                    <a:pt x="2493" y="11283"/>
                    <a:pt x="2535" y="11283"/>
                  </a:cubicBezTo>
                  <a:cubicBezTo>
                    <a:pt x="2718" y="11283"/>
                    <a:pt x="2921" y="11163"/>
                    <a:pt x="3104" y="11163"/>
                  </a:cubicBezTo>
                  <a:cubicBezTo>
                    <a:pt x="3146" y="11163"/>
                    <a:pt x="3187" y="11170"/>
                    <a:pt x="3226" y="11185"/>
                  </a:cubicBezTo>
                  <a:cubicBezTo>
                    <a:pt x="3453" y="11278"/>
                    <a:pt x="3535" y="11650"/>
                    <a:pt x="3773" y="11709"/>
                  </a:cubicBezTo>
                  <a:cubicBezTo>
                    <a:pt x="3796" y="11714"/>
                    <a:pt x="3819" y="11716"/>
                    <a:pt x="3842" y="11716"/>
                  </a:cubicBezTo>
                  <a:cubicBezTo>
                    <a:pt x="3949" y="11716"/>
                    <a:pt x="4057" y="11670"/>
                    <a:pt x="4162" y="11650"/>
                  </a:cubicBezTo>
                  <a:cubicBezTo>
                    <a:pt x="4210" y="11642"/>
                    <a:pt x="4265" y="11633"/>
                    <a:pt x="4318" y="11633"/>
                  </a:cubicBezTo>
                  <a:cubicBezTo>
                    <a:pt x="4407" y="11633"/>
                    <a:pt x="4487" y="11658"/>
                    <a:pt x="4505" y="11749"/>
                  </a:cubicBezTo>
                  <a:lnTo>
                    <a:pt x="7848" y="1285"/>
                  </a:lnTo>
                  <a:cubicBezTo>
                    <a:pt x="7787" y="1148"/>
                    <a:pt x="7670" y="1115"/>
                    <a:pt x="7533" y="1115"/>
                  </a:cubicBezTo>
                  <a:cubicBezTo>
                    <a:pt x="7407" y="1115"/>
                    <a:pt x="7263" y="1144"/>
                    <a:pt x="7131" y="1144"/>
                  </a:cubicBezTo>
                  <a:cubicBezTo>
                    <a:pt x="7024" y="1144"/>
                    <a:pt x="6925" y="1125"/>
                    <a:pt x="6848" y="1058"/>
                  </a:cubicBezTo>
                  <a:cubicBezTo>
                    <a:pt x="6761" y="977"/>
                    <a:pt x="6703" y="849"/>
                    <a:pt x="6604" y="797"/>
                  </a:cubicBezTo>
                  <a:cubicBezTo>
                    <a:pt x="6572" y="781"/>
                    <a:pt x="6540" y="775"/>
                    <a:pt x="6506" y="775"/>
                  </a:cubicBezTo>
                  <a:cubicBezTo>
                    <a:pt x="6326" y="775"/>
                    <a:pt x="6119" y="959"/>
                    <a:pt x="5933" y="959"/>
                  </a:cubicBezTo>
                  <a:cubicBezTo>
                    <a:pt x="5916" y="959"/>
                    <a:pt x="5900" y="957"/>
                    <a:pt x="5883" y="954"/>
                  </a:cubicBezTo>
                  <a:cubicBezTo>
                    <a:pt x="5647" y="903"/>
                    <a:pt x="5516" y="512"/>
                    <a:pt x="5304" y="512"/>
                  </a:cubicBezTo>
                  <a:cubicBezTo>
                    <a:pt x="5276" y="512"/>
                    <a:pt x="5246" y="519"/>
                    <a:pt x="5215" y="535"/>
                  </a:cubicBezTo>
                  <a:cubicBezTo>
                    <a:pt x="5151" y="570"/>
                    <a:pt x="5098" y="634"/>
                    <a:pt x="5034" y="663"/>
                  </a:cubicBezTo>
                  <a:cubicBezTo>
                    <a:pt x="5003" y="679"/>
                    <a:pt x="4973" y="686"/>
                    <a:pt x="4944" y="686"/>
                  </a:cubicBezTo>
                  <a:cubicBezTo>
                    <a:pt x="4763" y="686"/>
                    <a:pt x="4635" y="403"/>
                    <a:pt x="4459" y="303"/>
                  </a:cubicBezTo>
                  <a:cubicBezTo>
                    <a:pt x="4400" y="270"/>
                    <a:pt x="4337" y="258"/>
                    <a:pt x="4272" y="258"/>
                  </a:cubicBezTo>
                  <a:cubicBezTo>
                    <a:pt x="4104" y="258"/>
                    <a:pt x="3921" y="337"/>
                    <a:pt x="3750" y="349"/>
                  </a:cubicBezTo>
                  <a:cubicBezTo>
                    <a:pt x="3731" y="350"/>
                    <a:pt x="3711" y="351"/>
                    <a:pt x="3692" y="351"/>
                  </a:cubicBezTo>
                  <a:cubicBezTo>
                    <a:pt x="3432" y="351"/>
                    <a:pt x="3107" y="243"/>
                    <a:pt x="2988" y="0"/>
                  </a:cubicBezTo>
                  <a:close/>
                </a:path>
              </a:pathLst>
            </a:custGeom>
            <a:solidFill>
              <a:srgbClr val="B0CEBB">
                <a:alpha val="8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rot="20424804">
            <a:off x="44229" y="429283"/>
            <a:ext cx="2505187" cy="1384995"/>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Что касаемо актуальности, то она, прежде всего, должна отвечать на вопрос: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i="1" dirty="0" smtClean="0">
                <a:latin typeface="Times New Roman" panose="02020603050405020304" pitchFamily="18" charset="0"/>
                <a:cs typeface="Times New Roman" panose="02020603050405020304" pitchFamily="18" charset="0"/>
              </a:rPr>
              <a:t>Зачем </a:t>
            </a:r>
            <a:r>
              <a:rPr lang="ru-RU" i="1" dirty="0">
                <a:latin typeface="Times New Roman" panose="02020603050405020304" pitchFamily="18" charset="0"/>
                <a:cs typeface="Times New Roman" panose="02020603050405020304" pitchFamily="18" charset="0"/>
              </a:rPr>
              <a:t>современным детям в современных условиях нужна конкретная программа?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5" name="Google Shape;885;p48"/>
          <p:cNvSpPr txBox="1">
            <a:spLocks noGrp="1"/>
          </p:cNvSpPr>
          <p:nvPr>
            <p:ph type="title"/>
          </p:nvPr>
        </p:nvSpPr>
        <p:spPr>
          <a:xfrm>
            <a:off x="2632797" y="18558"/>
            <a:ext cx="4194265" cy="508863"/>
          </a:xfrm>
          <a:prstGeom prst="rect">
            <a:avLst/>
          </a:prstGeom>
        </p:spPr>
        <p:txBody>
          <a:bodyPr spcFirstLastPara="1" wrap="square" lIns="91425" tIns="91425" rIns="91425" bIns="91425" anchor="t" anchorCtr="0">
            <a:noAutofit/>
          </a:bodyPr>
          <a:lstStyle/>
          <a:p>
            <a:pPr lvl="0"/>
            <a:r>
              <a:rPr lang="ru-RU" sz="2500" dirty="0">
                <a:latin typeface="Times New Roman" panose="02020603050405020304" pitchFamily="18" charset="0"/>
                <a:cs typeface="Times New Roman" panose="02020603050405020304" pitchFamily="18" charset="0"/>
              </a:rPr>
              <a:t>Актуальность </a:t>
            </a:r>
            <a:r>
              <a:rPr lang="ru-RU" sz="2500" dirty="0" smtClean="0">
                <a:latin typeface="Times New Roman" panose="02020603050405020304" pitchFamily="18" charset="0"/>
                <a:cs typeface="Times New Roman" panose="02020603050405020304" pitchFamily="18" charset="0"/>
              </a:rPr>
              <a:t>программы:</a:t>
            </a:r>
            <a:endParaRPr sz="25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3"/>
          </p:nvPr>
        </p:nvSpPr>
        <p:spPr>
          <a:xfrm>
            <a:off x="428914" y="861446"/>
            <a:ext cx="8807114" cy="577500"/>
          </a:xfrm>
        </p:spPr>
        <p:txBody>
          <a:bodyPr/>
          <a:lstStyle/>
          <a:p>
            <a:pPr>
              <a:lnSpc>
                <a:spcPct val="100000"/>
              </a:lnSpc>
            </a:pPr>
            <a:r>
              <a:rPr lang="ru-RU" i="1" dirty="0"/>
              <a:t>Разработка данной программы вызвана </a:t>
            </a:r>
            <a:r>
              <a:rPr lang="ru-RU" b="1" i="1" dirty="0" smtClean="0"/>
              <a:t>необходимостью совершенствования </a:t>
            </a:r>
            <a:r>
              <a:rPr lang="ru-RU" i="1" dirty="0" smtClean="0"/>
              <a:t>________________________________________________,</a:t>
            </a:r>
            <a:r>
              <a:rPr lang="ru-RU" b="1" i="1" dirty="0" smtClean="0"/>
              <a:t> </a:t>
            </a:r>
            <a:r>
              <a:rPr lang="ru-RU" i="1" dirty="0"/>
              <a:t>изменениями </a:t>
            </a:r>
            <a:r>
              <a:rPr lang="ru-RU" b="1" i="1" dirty="0"/>
              <a:t>в современном обществе</a:t>
            </a:r>
            <a:r>
              <a:rPr lang="ru-RU" i="1" dirty="0"/>
              <a:t> _________________________________ </a:t>
            </a:r>
            <a:r>
              <a:rPr lang="ru-RU" b="1" i="1" dirty="0"/>
              <a:t>требованиями нормативных документов </a:t>
            </a:r>
            <a:endParaRPr lang="ru-RU" b="1" i="1" dirty="0" smtClean="0"/>
          </a:p>
          <a:p>
            <a:pPr>
              <a:lnSpc>
                <a:spcPct val="100000"/>
              </a:lnSpc>
            </a:pPr>
            <a:r>
              <a:rPr lang="ru-RU" b="1" i="1" dirty="0" smtClean="0"/>
              <a:t>(указать </a:t>
            </a:r>
            <a:r>
              <a:rPr lang="ru-RU" b="1" i="1" dirty="0"/>
              <a:t>конкретные пункты, принципы или положения документа)</a:t>
            </a:r>
            <a:r>
              <a:rPr lang="ru-RU" i="1" dirty="0"/>
              <a:t> _______________________________.  </a:t>
            </a:r>
            <a:endParaRPr lang="ru-RU" dirty="0"/>
          </a:p>
          <a:p>
            <a:pPr>
              <a:lnSpc>
                <a:spcPct val="100000"/>
              </a:lnSpc>
            </a:pPr>
            <a:r>
              <a:rPr lang="ru-RU" b="1" i="1" dirty="0"/>
              <a:t> </a:t>
            </a:r>
            <a:endParaRPr lang="ru-RU" dirty="0"/>
          </a:p>
          <a:p>
            <a:pPr>
              <a:lnSpc>
                <a:spcPct val="100000"/>
              </a:lnSpc>
            </a:pPr>
            <a:r>
              <a:rPr lang="ru-RU" b="1" dirty="0"/>
              <a:t> </a:t>
            </a:r>
            <a:endParaRPr lang="ru-RU" dirty="0"/>
          </a:p>
          <a:p>
            <a:pPr>
              <a:lnSpc>
                <a:spcPct val="100000"/>
              </a:lnSpc>
            </a:pPr>
            <a:r>
              <a:rPr lang="ru-RU" dirty="0"/>
              <a:t>В современном обществе на передний план выдвигаются проблемы</a:t>
            </a:r>
            <a:r>
              <a:rPr lang="ru-RU" b="1" i="1" dirty="0"/>
              <a:t> </a:t>
            </a:r>
            <a:r>
              <a:rPr lang="ru-RU" i="1" dirty="0"/>
              <a:t>__________________________________________________________________</a:t>
            </a:r>
            <a:r>
              <a:rPr lang="ru-RU" dirty="0"/>
              <a:t>, поэтому __________________________________________________________.</a:t>
            </a:r>
          </a:p>
          <a:p>
            <a:pPr>
              <a:lnSpc>
                <a:spcPct val="100000"/>
              </a:lnSpc>
            </a:pPr>
            <a:r>
              <a:rPr lang="ru-RU" dirty="0"/>
              <a:t>Анализ детского (родительского) спроса на программы в данном виде деятельности показал, что ___________________________________________.</a:t>
            </a:r>
          </a:p>
          <a:p>
            <a:pPr>
              <a:lnSpc>
                <a:spcPct val="100000"/>
              </a:lnSpc>
            </a:pPr>
            <a:r>
              <a:rPr lang="ru-RU" dirty="0"/>
              <a:t>На основании результатов анализа за 20__- 20__ год был сделан вывод </a:t>
            </a:r>
            <a:br>
              <a:rPr lang="ru-RU" dirty="0"/>
            </a:br>
            <a:r>
              <a:rPr lang="ru-RU" dirty="0"/>
              <a:t>о необходимости ___________________________________________________.</a:t>
            </a:r>
          </a:p>
          <a:p>
            <a:pPr>
              <a:lnSpc>
                <a:spcPct val="100000"/>
              </a:lnSpc>
            </a:pPr>
            <a:r>
              <a:rPr lang="ru-RU" dirty="0"/>
              <a:t>В </a:t>
            </a:r>
            <a:r>
              <a:rPr lang="ru-RU" i="1" u="sng" dirty="0"/>
              <a:t>(название учреждения)</a:t>
            </a:r>
            <a:r>
              <a:rPr lang="ru-RU" dirty="0"/>
              <a:t> имеется (</a:t>
            </a:r>
            <a:r>
              <a:rPr lang="ru-RU" i="1" u="sng" dirty="0"/>
              <a:t>учебно-опытный участок, стадион, тренажёрный зал, новое оборудование и т.д.</a:t>
            </a:r>
            <a:r>
              <a:rPr lang="ru-RU" dirty="0"/>
              <a:t>) или потребность в_____________________________, поэтому __________________________________________________________.</a:t>
            </a:r>
          </a:p>
          <a:p>
            <a:pPr>
              <a:lnSpc>
                <a:spcPct val="100000"/>
              </a:lnSpc>
            </a:pPr>
            <a:r>
              <a:rPr lang="ru-RU" dirty="0"/>
              <a:t>Анализ материалов научных исследований (</a:t>
            </a:r>
            <a:r>
              <a:rPr lang="ru-RU" i="1" u="sng" dirty="0"/>
              <a:t>анализ педагогического опыта</a:t>
            </a:r>
            <a:r>
              <a:rPr lang="ru-RU" dirty="0"/>
              <a:t>) показал необходимость (</a:t>
            </a:r>
            <a:r>
              <a:rPr lang="ru-RU" i="1" u="sng" dirty="0"/>
              <a:t>развитие творческой активности, увлечения двигательной активности и др.</a:t>
            </a:r>
            <a:r>
              <a:rPr lang="ru-RU" dirty="0"/>
              <a:t>)</a:t>
            </a:r>
          </a:p>
          <a:p>
            <a:pPr>
              <a:lnSpc>
                <a:spcPct val="100000"/>
              </a:lnSpc>
            </a:pPr>
            <a:endParaRPr lang="ru-RU" dirty="0"/>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Стрелка вниз 1034"/>
          <p:cNvSpPr>
            <a:spLocks noChangeArrowheads="1"/>
          </p:cNvSpPr>
          <p:nvPr/>
        </p:nvSpPr>
        <p:spPr bwMode="auto">
          <a:xfrm rot="-3318272">
            <a:off x="281148" y="132432"/>
            <a:ext cx="776288" cy="866775"/>
          </a:xfrm>
          <a:prstGeom prst="downArrow">
            <a:avLst>
              <a:gd name="adj1" fmla="val 50000"/>
              <a:gd name="adj2" fmla="val 49987"/>
            </a:avLst>
          </a:prstGeom>
          <a:gradFill rotWithShape="1">
            <a:gsLst>
              <a:gs pos="0">
                <a:srgbClr val="B1CBE9"/>
              </a:gs>
              <a:gs pos="50000">
                <a:srgbClr val="A3C1E5"/>
              </a:gs>
              <a:gs pos="100000">
                <a:srgbClr val="92B9E4"/>
              </a:gs>
            </a:gsLst>
            <a:lin ang="5400000"/>
          </a:gradFill>
          <a:ln w="6350">
            <a:solidFill>
              <a:srgbClr val="5B9BD5"/>
            </a:solidFill>
            <a:miter lim="800000"/>
            <a:headEnd/>
            <a:tailEnd/>
          </a:ln>
        </p:spPr>
        <p:txBody>
          <a:bodyPr vert="vert"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Пример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0"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128861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82" name="Google Shape;1182;p57"/>
          <p:cNvSpPr/>
          <p:nvPr/>
        </p:nvSpPr>
        <p:spPr>
          <a:xfrm>
            <a:off x="3872540" y="2884127"/>
            <a:ext cx="202531" cy="219866"/>
          </a:xfrm>
          <a:custGeom>
            <a:avLst/>
            <a:gdLst/>
            <a:ahLst/>
            <a:cxnLst/>
            <a:rect l="l" t="t" r="r" b="b"/>
            <a:pathLst>
              <a:path w="4311" h="4680" extrusionOk="0">
                <a:moveTo>
                  <a:pt x="2179" y="1215"/>
                </a:moveTo>
                <a:cubicBezTo>
                  <a:pt x="2384" y="1650"/>
                  <a:pt x="2646" y="1992"/>
                  <a:pt x="2956" y="2223"/>
                </a:cubicBezTo>
                <a:cubicBezTo>
                  <a:pt x="3056" y="2301"/>
                  <a:pt x="3161" y="2375"/>
                  <a:pt x="3276" y="2443"/>
                </a:cubicBezTo>
                <a:cubicBezTo>
                  <a:pt x="3003" y="2543"/>
                  <a:pt x="2762" y="2711"/>
                  <a:pt x="2573" y="2932"/>
                </a:cubicBezTo>
                <a:cubicBezTo>
                  <a:pt x="2426" y="3094"/>
                  <a:pt x="2300" y="3283"/>
                  <a:pt x="2205" y="3483"/>
                </a:cubicBezTo>
                <a:lnTo>
                  <a:pt x="2200" y="3457"/>
                </a:lnTo>
                <a:cubicBezTo>
                  <a:pt x="2079" y="3042"/>
                  <a:pt x="1832" y="2716"/>
                  <a:pt x="1512" y="2559"/>
                </a:cubicBezTo>
                <a:cubicBezTo>
                  <a:pt x="1344" y="2475"/>
                  <a:pt x="1160" y="2433"/>
                  <a:pt x="971" y="2422"/>
                </a:cubicBezTo>
                <a:cubicBezTo>
                  <a:pt x="1108" y="2359"/>
                  <a:pt x="1239" y="2286"/>
                  <a:pt x="1370" y="2207"/>
                </a:cubicBezTo>
                <a:cubicBezTo>
                  <a:pt x="1559" y="2091"/>
                  <a:pt x="1832" y="1902"/>
                  <a:pt x="2006" y="1624"/>
                </a:cubicBezTo>
                <a:cubicBezTo>
                  <a:pt x="2084" y="1498"/>
                  <a:pt x="2142" y="1362"/>
                  <a:pt x="2179" y="1215"/>
                </a:cubicBezTo>
                <a:close/>
                <a:moveTo>
                  <a:pt x="2070" y="1"/>
                </a:moveTo>
                <a:cubicBezTo>
                  <a:pt x="2064" y="1"/>
                  <a:pt x="2059" y="1"/>
                  <a:pt x="2053" y="2"/>
                </a:cubicBezTo>
                <a:cubicBezTo>
                  <a:pt x="1974" y="2"/>
                  <a:pt x="1916" y="65"/>
                  <a:pt x="1916" y="144"/>
                </a:cubicBezTo>
                <a:cubicBezTo>
                  <a:pt x="1916" y="243"/>
                  <a:pt x="1922" y="343"/>
                  <a:pt x="1943" y="443"/>
                </a:cubicBezTo>
                <a:cubicBezTo>
                  <a:pt x="1964" y="837"/>
                  <a:pt x="1943" y="1188"/>
                  <a:pt x="1764" y="1477"/>
                </a:cubicBezTo>
                <a:cubicBezTo>
                  <a:pt x="1654" y="1650"/>
                  <a:pt x="1486" y="1797"/>
                  <a:pt x="1218" y="1965"/>
                </a:cubicBezTo>
                <a:cubicBezTo>
                  <a:pt x="887" y="2165"/>
                  <a:pt x="530" y="2322"/>
                  <a:pt x="158" y="2422"/>
                </a:cubicBezTo>
                <a:cubicBezTo>
                  <a:pt x="0" y="2464"/>
                  <a:pt x="21" y="2695"/>
                  <a:pt x="189" y="2706"/>
                </a:cubicBezTo>
                <a:cubicBezTo>
                  <a:pt x="229" y="2708"/>
                  <a:pt x="270" y="2708"/>
                  <a:pt x="310" y="2708"/>
                </a:cubicBezTo>
                <a:cubicBezTo>
                  <a:pt x="391" y="2708"/>
                  <a:pt x="473" y="2706"/>
                  <a:pt x="557" y="2706"/>
                </a:cubicBezTo>
                <a:cubicBezTo>
                  <a:pt x="634" y="2703"/>
                  <a:pt x="710" y="2701"/>
                  <a:pt x="784" y="2701"/>
                </a:cubicBezTo>
                <a:cubicBezTo>
                  <a:pt x="1001" y="2701"/>
                  <a:pt x="1202" y="2721"/>
                  <a:pt x="1386" y="2811"/>
                </a:cubicBezTo>
                <a:cubicBezTo>
                  <a:pt x="1628" y="2937"/>
                  <a:pt x="1827" y="3199"/>
                  <a:pt x="1922" y="3535"/>
                </a:cubicBezTo>
                <a:cubicBezTo>
                  <a:pt x="1974" y="3735"/>
                  <a:pt x="2000" y="3934"/>
                  <a:pt x="2006" y="4139"/>
                </a:cubicBezTo>
                <a:cubicBezTo>
                  <a:pt x="1990" y="4276"/>
                  <a:pt x="1990" y="4417"/>
                  <a:pt x="2011" y="4554"/>
                </a:cubicBezTo>
                <a:cubicBezTo>
                  <a:pt x="2021" y="4622"/>
                  <a:pt x="2084" y="4675"/>
                  <a:pt x="2153" y="4675"/>
                </a:cubicBezTo>
                <a:lnTo>
                  <a:pt x="2158" y="4680"/>
                </a:lnTo>
                <a:cubicBezTo>
                  <a:pt x="2231" y="4675"/>
                  <a:pt x="2289" y="4612"/>
                  <a:pt x="2289" y="4538"/>
                </a:cubicBezTo>
                <a:cubicBezTo>
                  <a:pt x="2289" y="4407"/>
                  <a:pt x="2289" y="4281"/>
                  <a:pt x="2289" y="4150"/>
                </a:cubicBezTo>
                <a:cubicBezTo>
                  <a:pt x="2347" y="3766"/>
                  <a:pt x="2515" y="3409"/>
                  <a:pt x="2777" y="3121"/>
                </a:cubicBezTo>
                <a:cubicBezTo>
                  <a:pt x="3014" y="2853"/>
                  <a:pt x="3339" y="2674"/>
                  <a:pt x="3696" y="2632"/>
                </a:cubicBezTo>
                <a:cubicBezTo>
                  <a:pt x="3781" y="2653"/>
                  <a:pt x="3868" y="2663"/>
                  <a:pt x="3954" y="2663"/>
                </a:cubicBezTo>
                <a:cubicBezTo>
                  <a:pt x="4022" y="2663"/>
                  <a:pt x="4091" y="2657"/>
                  <a:pt x="4158" y="2643"/>
                </a:cubicBezTo>
                <a:cubicBezTo>
                  <a:pt x="4310" y="2611"/>
                  <a:pt x="4310" y="2391"/>
                  <a:pt x="4158" y="2359"/>
                </a:cubicBezTo>
                <a:cubicBezTo>
                  <a:pt x="4061" y="2341"/>
                  <a:pt x="3962" y="2333"/>
                  <a:pt x="3862" y="2333"/>
                </a:cubicBezTo>
                <a:cubicBezTo>
                  <a:pt x="3816" y="2333"/>
                  <a:pt x="3769" y="2335"/>
                  <a:pt x="3722" y="2338"/>
                </a:cubicBezTo>
                <a:cubicBezTo>
                  <a:pt x="3533" y="2280"/>
                  <a:pt x="3339" y="2160"/>
                  <a:pt x="3124" y="1997"/>
                </a:cubicBezTo>
                <a:cubicBezTo>
                  <a:pt x="2846" y="1792"/>
                  <a:pt x="2615" y="1477"/>
                  <a:pt x="2426" y="1073"/>
                </a:cubicBezTo>
                <a:cubicBezTo>
                  <a:pt x="2326" y="863"/>
                  <a:pt x="2258" y="637"/>
                  <a:pt x="2221" y="406"/>
                </a:cubicBezTo>
                <a:cubicBezTo>
                  <a:pt x="2216" y="317"/>
                  <a:pt x="2210" y="222"/>
                  <a:pt x="2200" y="133"/>
                </a:cubicBezTo>
                <a:cubicBezTo>
                  <a:pt x="2195" y="60"/>
                  <a:pt x="2141" y="1"/>
                  <a:pt x="207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481;p67"/>
          <p:cNvGrpSpPr/>
          <p:nvPr/>
        </p:nvGrpSpPr>
        <p:grpSpPr>
          <a:xfrm rot="10520667">
            <a:off x="487095" y="460683"/>
            <a:ext cx="8319084" cy="4120758"/>
            <a:chOff x="-1032449" y="1859000"/>
            <a:chExt cx="2582621" cy="2607891"/>
          </a:xfrm>
        </p:grpSpPr>
        <p:sp>
          <p:nvSpPr>
            <p:cNvPr id="4" name="Google Shape;1482;p67"/>
            <p:cNvSpPr/>
            <p:nvPr/>
          </p:nvSpPr>
          <p:spPr>
            <a:xfrm>
              <a:off x="-961431" y="2100159"/>
              <a:ext cx="2386065" cy="2366732"/>
            </a:xfrm>
            <a:custGeom>
              <a:avLst/>
              <a:gdLst/>
              <a:ahLst/>
              <a:cxnLst/>
              <a:rect l="l" t="t" r="r" b="b"/>
              <a:pathLst>
                <a:path w="51374" h="50955" extrusionOk="0">
                  <a:moveTo>
                    <a:pt x="49926" y="0"/>
                  </a:moveTo>
                  <a:lnTo>
                    <a:pt x="0" y="1023"/>
                  </a:lnTo>
                  <a:lnTo>
                    <a:pt x="1024" y="50955"/>
                  </a:lnTo>
                  <a:lnTo>
                    <a:pt x="51373" y="50333"/>
                  </a:lnTo>
                  <a:lnTo>
                    <a:pt x="499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83;p67"/>
            <p:cNvSpPr/>
            <p:nvPr/>
          </p:nvSpPr>
          <p:spPr>
            <a:xfrm>
              <a:off x="-1032449" y="1859000"/>
              <a:ext cx="2582621" cy="2604126"/>
            </a:xfrm>
            <a:custGeom>
              <a:avLst/>
              <a:gdLst/>
              <a:ahLst/>
              <a:cxnLst/>
              <a:rect l="l" t="t" r="r" b="b"/>
              <a:pathLst>
                <a:path w="55606" h="56066" extrusionOk="0">
                  <a:moveTo>
                    <a:pt x="6029" y="1"/>
                  </a:moveTo>
                  <a:lnTo>
                    <a:pt x="0" y="49577"/>
                  </a:lnTo>
                  <a:lnTo>
                    <a:pt x="49937" y="56065"/>
                  </a:lnTo>
                  <a:lnTo>
                    <a:pt x="55605" y="6029"/>
                  </a:lnTo>
                  <a:lnTo>
                    <a:pt x="60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84;p67"/>
            <p:cNvSpPr/>
            <p:nvPr/>
          </p:nvSpPr>
          <p:spPr>
            <a:xfrm>
              <a:off x="-904207" y="2008889"/>
              <a:ext cx="2325037" cy="2305422"/>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85;p67"/>
            <p:cNvSpPr/>
            <p:nvPr/>
          </p:nvSpPr>
          <p:spPr>
            <a:xfrm>
              <a:off x="1275355" y="2755311"/>
              <a:ext cx="220881" cy="188576"/>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p:cNvSpPr txBox="1"/>
          <p:nvPr/>
        </p:nvSpPr>
        <p:spPr>
          <a:xfrm>
            <a:off x="1460844" y="1144867"/>
            <a:ext cx="6480001" cy="2985433"/>
          </a:xfrm>
          <a:prstGeom prst="rect">
            <a:avLst/>
          </a:prstGeom>
          <a:noFill/>
        </p:spPr>
        <p:txBody>
          <a:bodyPr wrap="square" rtlCol="0">
            <a:spAutoFit/>
          </a:bodyPr>
          <a:lstStyle/>
          <a:p>
            <a:r>
              <a:rPr lang="ru-RU" sz="2400" b="1" dirty="0">
                <a:latin typeface="Times New Roman" panose="02020603050405020304" pitchFamily="18" charset="0"/>
                <a:cs typeface="Times New Roman" panose="02020603050405020304" pitchFamily="18" charset="0"/>
              </a:rPr>
              <a:t>Новизна</a:t>
            </a:r>
            <a:r>
              <a:rPr lang="ru-RU" sz="2400" dirty="0">
                <a:latin typeface="Times New Roman" panose="02020603050405020304" pitchFamily="18" charset="0"/>
                <a:cs typeface="Times New Roman" panose="02020603050405020304" pitchFamily="18" charset="0"/>
              </a:rPr>
              <a:t> программы, если имеет место быть, несёт один главный вопрос: </a:t>
            </a:r>
            <a:endParaRPr lang="ru-RU" sz="2400" dirty="0" smtClean="0">
              <a:latin typeface="Times New Roman" panose="02020603050405020304" pitchFamily="18" charset="0"/>
              <a:cs typeface="Times New Roman" panose="02020603050405020304" pitchFamily="18" charset="0"/>
            </a:endParaRPr>
          </a:p>
          <a:p>
            <a:r>
              <a:rPr lang="ru-RU" sz="2400" b="1" i="1" dirty="0" smtClean="0">
                <a:latin typeface="Times New Roman" panose="02020603050405020304" pitchFamily="18" charset="0"/>
                <a:cs typeface="Times New Roman" panose="02020603050405020304" pitchFamily="18" charset="0"/>
              </a:rPr>
              <a:t>ЧТО НОВОГО В ВАШЕЙ ПРОГРАММЕ? </a:t>
            </a:r>
          </a:p>
          <a:p>
            <a:r>
              <a:rPr lang="ru-RU" sz="2400" dirty="0" smtClean="0">
                <a:latin typeface="Times New Roman" panose="02020603050405020304" pitchFamily="18" charset="0"/>
                <a:cs typeface="Times New Roman" panose="02020603050405020304" pitchFamily="18" charset="0"/>
              </a:rPr>
              <a:t>Это </a:t>
            </a:r>
            <a:r>
              <a:rPr lang="ru-RU" sz="2400" dirty="0">
                <a:latin typeface="Times New Roman" panose="02020603050405020304" pitchFamily="18" charset="0"/>
                <a:cs typeface="Times New Roman" panose="02020603050405020304" pitchFamily="18" charset="0"/>
              </a:rPr>
              <a:t>может быть использование инновационных технологий, новая </a:t>
            </a:r>
            <a:r>
              <a:rPr lang="ru-RU" sz="2400" dirty="0" smtClean="0">
                <a:latin typeface="Times New Roman" panose="02020603050405020304" pitchFamily="18" charset="0"/>
                <a:cs typeface="Times New Roman" panose="02020603050405020304" pitchFamily="18" charset="0"/>
              </a:rPr>
              <a:t>и </a:t>
            </a:r>
            <a:r>
              <a:rPr lang="ru-RU" sz="2400" dirty="0">
                <a:latin typeface="Times New Roman" panose="02020603050405020304" pitchFamily="18" charset="0"/>
                <a:cs typeface="Times New Roman" panose="02020603050405020304" pitchFamily="18" charset="0"/>
              </a:rPr>
              <a:t>интересная система мотивации и стимулировании, либо необычный подход в механизме реализации программы.</a:t>
            </a:r>
          </a:p>
          <a:p>
            <a:endParaRPr lang="ru-RU" sz="2000" dirty="0"/>
          </a:p>
        </p:txBody>
      </p:sp>
    </p:spTree>
    <p:extLst>
      <p:ext uri="{BB962C8B-B14F-4D97-AF65-F5344CB8AC3E}">
        <p14:creationId xmlns:p14="http://schemas.microsoft.com/office/powerpoint/2010/main" val="40345144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82" name="Google Shape;1182;p57"/>
          <p:cNvSpPr/>
          <p:nvPr/>
        </p:nvSpPr>
        <p:spPr>
          <a:xfrm>
            <a:off x="3872540" y="3372265"/>
            <a:ext cx="202531" cy="219866"/>
          </a:xfrm>
          <a:custGeom>
            <a:avLst/>
            <a:gdLst/>
            <a:ahLst/>
            <a:cxnLst/>
            <a:rect l="l" t="t" r="r" b="b"/>
            <a:pathLst>
              <a:path w="4311" h="4680" extrusionOk="0">
                <a:moveTo>
                  <a:pt x="2179" y="1215"/>
                </a:moveTo>
                <a:cubicBezTo>
                  <a:pt x="2384" y="1650"/>
                  <a:pt x="2646" y="1992"/>
                  <a:pt x="2956" y="2223"/>
                </a:cubicBezTo>
                <a:cubicBezTo>
                  <a:pt x="3056" y="2301"/>
                  <a:pt x="3161" y="2375"/>
                  <a:pt x="3276" y="2443"/>
                </a:cubicBezTo>
                <a:cubicBezTo>
                  <a:pt x="3003" y="2543"/>
                  <a:pt x="2762" y="2711"/>
                  <a:pt x="2573" y="2932"/>
                </a:cubicBezTo>
                <a:cubicBezTo>
                  <a:pt x="2426" y="3094"/>
                  <a:pt x="2300" y="3283"/>
                  <a:pt x="2205" y="3483"/>
                </a:cubicBezTo>
                <a:lnTo>
                  <a:pt x="2200" y="3457"/>
                </a:lnTo>
                <a:cubicBezTo>
                  <a:pt x="2079" y="3042"/>
                  <a:pt x="1832" y="2716"/>
                  <a:pt x="1512" y="2559"/>
                </a:cubicBezTo>
                <a:cubicBezTo>
                  <a:pt x="1344" y="2475"/>
                  <a:pt x="1160" y="2433"/>
                  <a:pt x="971" y="2422"/>
                </a:cubicBezTo>
                <a:cubicBezTo>
                  <a:pt x="1108" y="2359"/>
                  <a:pt x="1239" y="2286"/>
                  <a:pt x="1370" y="2207"/>
                </a:cubicBezTo>
                <a:cubicBezTo>
                  <a:pt x="1559" y="2091"/>
                  <a:pt x="1832" y="1902"/>
                  <a:pt x="2006" y="1624"/>
                </a:cubicBezTo>
                <a:cubicBezTo>
                  <a:pt x="2084" y="1498"/>
                  <a:pt x="2142" y="1362"/>
                  <a:pt x="2179" y="1215"/>
                </a:cubicBezTo>
                <a:close/>
                <a:moveTo>
                  <a:pt x="2070" y="1"/>
                </a:moveTo>
                <a:cubicBezTo>
                  <a:pt x="2064" y="1"/>
                  <a:pt x="2059" y="1"/>
                  <a:pt x="2053" y="2"/>
                </a:cubicBezTo>
                <a:cubicBezTo>
                  <a:pt x="1974" y="2"/>
                  <a:pt x="1916" y="65"/>
                  <a:pt x="1916" y="144"/>
                </a:cubicBezTo>
                <a:cubicBezTo>
                  <a:pt x="1916" y="243"/>
                  <a:pt x="1922" y="343"/>
                  <a:pt x="1943" y="443"/>
                </a:cubicBezTo>
                <a:cubicBezTo>
                  <a:pt x="1964" y="837"/>
                  <a:pt x="1943" y="1188"/>
                  <a:pt x="1764" y="1477"/>
                </a:cubicBezTo>
                <a:cubicBezTo>
                  <a:pt x="1654" y="1650"/>
                  <a:pt x="1486" y="1797"/>
                  <a:pt x="1218" y="1965"/>
                </a:cubicBezTo>
                <a:cubicBezTo>
                  <a:pt x="887" y="2165"/>
                  <a:pt x="530" y="2322"/>
                  <a:pt x="158" y="2422"/>
                </a:cubicBezTo>
                <a:cubicBezTo>
                  <a:pt x="0" y="2464"/>
                  <a:pt x="21" y="2695"/>
                  <a:pt x="189" y="2706"/>
                </a:cubicBezTo>
                <a:cubicBezTo>
                  <a:pt x="229" y="2708"/>
                  <a:pt x="270" y="2708"/>
                  <a:pt x="310" y="2708"/>
                </a:cubicBezTo>
                <a:cubicBezTo>
                  <a:pt x="391" y="2708"/>
                  <a:pt x="473" y="2706"/>
                  <a:pt x="557" y="2706"/>
                </a:cubicBezTo>
                <a:cubicBezTo>
                  <a:pt x="634" y="2703"/>
                  <a:pt x="710" y="2701"/>
                  <a:pt x="784" y="2701"/>
                </a:cubicBezTo>
                <a:cubicBezTo>
                  <a:pt x="1001" y="2701"/>
                  <a:pt x="1202" y="2721"/>
                  <a:pt x="1386" y="2811"/>
                </a:cubicBezTo>
                <a:cubicBezTo>
                  <a:pt x="1628" y="2937"/>
                  <a:pt x="1827" y="3199"/>
                  <a:pt x="1922" y="3535"/>
                </a:cubicBezTo>
                <a:cubicBezTo>
                  <a:pt x="1974" y="3735"/>
                  <a:pt x="2000" y="3934"/>
                  <a:pt x="2006" y="4139"/>
                </a:cubicBezTo>
                <a:cubicBezTo>
                  <a:pt x="1990" y="4276"/>
                  <a:pt x="1990" y="4417"/>
                  <a:pt x="2011" y="4554"/>
                </a:cubicBezTo>
                <a:cubicBezTo>
                  <a:pt x="2021" y="4622"/>
                  <a:pt x="2084" y="4675"/>
                  <a:pt x="2153" y="4675"/>
                </a:cubicBezTo>
                <a:lnTo>
                  <a:pt x="2158" y="4680"/>
                </a:lnTo>
                <a:cubicBezTo>
                  <a:pt x="2231" y="4675"/>
                  <a:pt x="2289" y="4612"/>
                  <a:pt x="2289" y="4538"/>
                </a:cubicBezTo>
                <a:cubicBezTo>
                  <a:pt x="2289" y="4407"/>
                  <a:pt x="2289" y="4281"/>
                  <a:pt x="2289" y="4150"/>
                </a:cubicBezTo>
                <a:cubicBezTo>
                  <a:pt x="2347" y="3766"/>
                  <a:pt x="2515" y="3409"/>
                  <a:pt x="2777" y="3121"/>
                </a:cubicBezTo>
                <a:cubicBezTo>
                  <a:pt x="3014" y="2853"/>
                  <a:pt x="3339" y="2674"/>
                  <a:pt x="3696" y="2632"/>
                </a:cubicBezTo>
                <a:cubicBezTo>
                  <a:pt x="3781" y="2653"/>
                  <a:pt x="3868" y="2663"/>
                  <a:pt x="3954" y="2663"/>
                </a:cubicBezTo>
                <a:cubicBezTo>
                  <a:pt x="4022" y="2663"/>
                  <a:pt x="4091" y="2657"/>
                  <a:pt x="4158" y="2643"/>
                </a:cubicBezTo>
                <a:cubicBezTo>
                  <a:pt x="4310" y="2611"/>
                  <a:pt x="4310" y="2391"/>
                  <a:pt x="4158" y="2359"/>
                </a:cubicBezTo>
                <a:cubicBezTo>
                  <a:pt x="4061" y="2341"/>
                  <a:pt x="3962" y="2333"/>
                  <a:pt x="3862" y="2333"/>
                </a:cubicBezTo>
                <a:cubicBezTo>
                  <a:pt x="3816" y="2333"/>
                  <a:pt x="3769" y="2335"/>
                  <a:pt x="3722" y="2338"/>
                </a:cubicBezTo>
                <a:cubicBezTo>
                  <a:pt x="3533" y="2280"/>
                  <a:pt x="3339" y="2160"/>
                  <a:pt x="3124" y="1997"/>
                </a:cubicBezTo>
                <a:cubicBezTo>
                  <a:pt x="2846" y="1792"/>
                  <a:pt x="2615" y="1477"/>
                  <a:pt x="2426" y="1073"/>
                </a:cubicBezTo>
                <a:cubicBezTo>
                  <a:pt x="2326" y="863"/>
                  <a:pt x="2258" y="637"/>
                  <a:pt x="2221" y="406"/>
                </a:cubicBezTo>
                <a:cubicBezTo>
                  <a:pt x="2216" y="317"/>
                  <a:pt x="2210" y="222"/>
                  <a:pt x="2200" y="133"/>
                </a:cubicBezTo>
                <a:cubicBezTo>
                  <a:pt x="2195" y="60"/>
                  <a:pt x="2141" y="1"/>
                  <a:pt x="207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481;p67"/>
          <p:cNvGrpSpPr/>
          <p:nvPr/>
        </p:nvGrpSpPr>
        <p:grpSpPr>
          <a:xfrm rot="10520667">
            <a:off x="487095" y="948821"/>
            <a:ext cx="8319084" cy="4120758"/>
            <a:chOff x="-1032449" y="1859000"/>
            <a:chExt cx="2582621" cy="2607891"/>
          </a:xfrm>
        </p:grpSpPr>
        <p:sp>
          <p:nvSpPr>
            <p:cNvPr id="4" name="Google Shape;1482;p67"/>
            <p:cNvSpPr/>
            <p:nvPr/>
          </p:nvSpPr>
          <p:spPr>
            <a:xfrm>
              <a:off x="-961431" y="2100159"/>
              <a:ext cx="2386065" cy="2366732"/>
            </a:xfrm>
            <a:custGeom>
              <a:avLst/>
              <a:gdLst/>
              <a:ahLst/>
              <a:cxnLst/>
              <a:rect l="l" t="t" r="r" b="b"/>
              <a:pathLst>
                <a:path w="51374" h="50955" extrusionOk="0">
                  <a:moveTo>
                    <a:pt x="49926" y="0"/>
                  </a:moveTo>
                  <a:lnTo>
                    <a:pt x="0" y="1023"/>
                  </a:lnTo>
                  <a:lnTo>
                    <a:pt x="1024" y="50955"/>
                  </a:lnTo>
                  <a:lnTo>
                    <a:pt x="51373" y="50333"/>
                  </a:lnTo>
                  <a:lnTo>
                    <a:pt x="499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83;p67"/>
            <p:cNvSpPr/>
            <p:nvPr/>
          </p:nvSpPr>
          <p:spPr>
            <a:xfrm>
              <a:off x="-1032449" y="1859000"/>
              <a:ext cx="2582621" cy="2604126"/>
            </a:xfrm>
            <a:custGeom>
              <a:avLst/>
              <a:gdLst/>
              <a:ahLst/>
              <a:cxnLst/>
              <a:rect l="l" t="t" r="r" b="b"/>
              <a:pathLst>
                <a:path w="55606" h="56066" extrusionOk="0">
                  <a:moveTo>
                    <a:pt x="6029" y="1"/>
                  </a:moveTo>
                  <a:lnTo>
                    <a:pt x="0" y="49577"/>
                  </a:lnTo>
                  <a:lnTo>
                    <a:pt x="49937" y="56065"/>
                  </a:lnTo>
                  <a:lnTo>
                    <a:pt x="55605" y="6029"/>
                  </a:lnTo>
                  <a:lnTo>
                    <a:pt x="60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84;p67"/>
            <p:cNvSpPr/>
            <p:nvPr/>
          </p:nvSpPr>
          <p:spPr>
            <a:xfrm>
              <a:off x="-904207" y="2008889"/>
              <a:ext cx="2325037" cy="2305422"/>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85;p67"/>
            <p:cNvSpPr/>
            <p:nvPr/>
          </p:nvSpPr>
          <p:spPr>
            <a:xfrm>
              <a:off x="1275355" y="2755311"/>
              <a:ext cx="220881" cy="188576"/>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Прямоугольник 1"/>
          <p:cNvSpPr/>
          <p:nvPr/>
        </p:nvSpPr>
        <p:spPr>
          <a:xfrm>
            <a:off x="2085207" y="2179059"/>
            <a:ext cx="5408747" cy="923330"/>
          </a:xfrm>
          <a:prstGeom prst="rect">
            <a:avLst/>
          </a:prstGeom>
        </p:spPr>
        <p:txBody>
          <a:bodyPr wrap="square">
            <a:spAutoFit/>
          </a:bodyPr>
          <a:lstStyle/>
          <a:p>
            <a:pPr lvl="0" algn="ctr"/>
            <a:r>
              <a:rPr lang="ru-RU" sz="5400" b="1" dirty="0" smtClean="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АДРЕСАТ</a:t>
            </a:r>
            <a:endParaRPr lang="ru-RU" sz="5400" b="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20252323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5" name="Google Shape;885;p48"/>
          <p:cNvSpPr txBox="1">
            <a:spLocks noGrp="1"/>
          </p:cNvSpPr>
          <p:nvPr>
            <p:ph type="title"/>
          </p:nvPr>
        </p:nvSpPr>
        <p:spPr>
          <a:xfrm>
            <a:off x="2474867" y="71324"/>
            <a:ext cx="4194265" cy="508863"/>
          </a:xfrm>
          <a:prstGeom prst="rect">
            <a:avLst/>
          </a:prstGeom>
        </p:spPr>
        <p:txBody>
          <a:bodyPr spcFirstLastPara="1" wrap="square" lIns="91425" tIns="91425" rIns="91425" bIns="91425" anchor="t" anchorCtr="0">
            <a:noAutofit/>
          </a:bodyPr>
          <a:lstStyle/>
          <a:p>
            <a:pPr lvl="0"/>
            <a:r>
              <a:rPr lang="ru-RU" sz="2500" dirty="0" smtClean="0">
                <a:latin typeface="Times New Roman" panose="02020603050405020304" pitchFamily="18" charset="0"/>
                <a:cs typeface="Times New Roman" panose="02020603050405020304" pitchFamily="18" charset="0"/>
              </a:rPr>
              <a:t>АДРЕСАТ:</a:t>
            </a:r>
            <a:endParaRPr sz="25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3"/>
          </p:nvPr>
        </p:nvSpPr>
        <p:spPr>
          <a:xfrm>
            <a:off x="532042" y="703175"/>
            <a:ext cx="8550081" cy="3875559"/>
          </a:xfrm>
        </p:spPr>
        <p:txBody>
          <a:bodyPr/>
          <a:lstStyle/>
          <a:p>
            <a:pPr algn="just">
              <a:lnSpc>
                <a:spcPct val="100000"/>
              </a:lnSpc>
            </a:pPr>
            <a:r>
              <a:rPr lang="ru-RU" i="1" dirty="0" smtClean="0">
                <a:latin typeface="Liberation Serif" panose="02020603050405020304" pitchFamily="18" charset="0"/>
                <a:ea typeface="Liberation Serif" panose="02020603050405020304" pitchFamily="18" charset="0"/>
                <a:cs typeface="Liberation Serif" panose="02020603050405020304" pitchFamily="18" charset="0"/>
              </a:rPr>
              <a:t>В </a:t>
            </a:r>
            <a:r>
              <a:rPr lang="ru-RU" i="1" dirty="0">
                <a:latin typeface="Liberation Serif" panose="02020603050405020304" pitchFamily="18" charset="0"/>
                <a:ea typeface="Liberation Serif" panose="02020603050405020304" pitchFamily="18" charset="0"/>
                <a:cs typeface="Liberation Serif" panose="02020603050405020304" pitchFamily="18" charset="0"/>
              </a:rPr>
              <a:t>возрасте от 12 до 14 лет у подростков ведущим видом деятельности становится общение со сверстниками. </a:t>
            </a:r>
            <a:r>
              <a:rPr lang="ru-RU" i="1" dirty="0" smtClean="0">
                <a:latin typeface="Liberation Serif" panose="02020603050405020304" pitchFamily="18" charset="0"/>
                <a:ea typeface="Liberation Serif" panose="02020603050405020304" pitchFamily="18" charset="0"/>
                <a:cs typeface="Liberation Serif" panose="02020603050405020304" pitchFamily="18" charset="0"/>
              </a:rPr>
              <a:t>Они стремятся </a:t>
            </a:r>
            <a:r>
              <a:rPr lang="ru-RU" i="1" dirty="0">
                <a:latin typeface="Liberation Serif" panose="02020603050405020304" pitchFamily="18" charset="0"/>
                <a:ea typeface="Liberation Serif" panose="02020603050405020304" pitchFamily="18" charset="0"/>
                <a:cs typeface="Liberation Serif" panose="02020603050405020304" pitchFamily="18" charset="0"/>
              </a:rPr>
              <a:t>найти свое место </a:t>
            </a:r>
            <a:r>
              <a:rPr lang="ru-RU" i="1" dirty="0" smtClean="0">
                <a:latin typeface="Liberation Serif" panose="02020603050405020304" pitchFamily="18" charset="0"/>
                <a:ea typeface="Liberation Serif" panose="02020603050405020304" pitchFamily="18" charset="0"/>
                <a:cs typeface="Liberation Serif" panose="02020603050405020304" pitchFamily="18" charset="0"/>
              </a:rPr>
              <a:t>в </a:t>
            </a:r>
            <a:r>
              <a:rPr lang="ru-RU" i="1" dirty="0">
                <a:latin typeface="Liberation Serif" panose="02020603050405020304" pitchFamily="18" charset="0"/>
                <a:ea typeface="Liberation Serif" panose="02020603050405020304" pitchFamily="18" charset="0"/>
                <a:cs typeface="Liberation Serif" panose="02020603050405020304" pitchFamily="18" charset="0"/>
              </a:rPr>
              <a:t>коллективе, утвердиться в новой социальной роли и выйти за рамки школьной жизни в другие сферы, имеющие социальное значение. </a:t>
            </a:r>
          </a:p>
          <a:p>
            <a:pPr algn="just">
              <a:lnSpc>
                <a:spcPct val="100000"/>
              </a:lnSpc>
            </a:pPr>
            <a:r>
              <a:rPr lang="ru-RU" i="1" dirty="0">
                <a:latin typeface="Liberation Serif" panose="02020603050405020304" pitchFamily="18" charset="0"/>
                <a:ea typeface="Liberation Serif" panose="02020603050405020304" pitchFamily="18" charset="0"/>
                <a:cs typeface="Liberation Serif" panose="02020603050405020304" pitchFamily="18" charset="0"/>
              </a:rPr>
              <a:t>Поэтому __________________________________________________________.</a:t>
            </a:r>
          </a:p>
          <a:p>
            <a:pPr algn="just">
              <a:lnSpc>
                <a:spcPct val="100000"/>
              </a:lnSpc>
            </a:pPr>
            <a:endParaRPr lang="ru-RU" i="1" dirty="0">
              <a:latin typeface="Liberation Serif" panose="02020603050405020304" pitchFamily="18" charset="0"/>
              <a:ea typeface="Liberation Serif" panose="02020603050405020304" pitchFamily="18" charset="0"/>
              <a:cs typeface="Liberation Serif" panose="02020603050405020304" pitchFamily="18" charset="0"/>
            </a:endParaRPr>
          </a:p>
          <a:p>
            <a:pPr algn="just">
              <a:lnSpc>
                <a:spcPct val="100000"/>
              </a:lnSpc>
            </a:pPr>
            <a:r>
              <a:rPr lang="ru-RU" i="1" dirty="0">
                <a:latin typeface="Liberation Serif" panose="02020603050405020304" pitchFamily="18" charset="0"/>
                <a:ea typeface="Liberation Serif" panose="02020603050405020304" pitchFamily="18" charset="0"/>
                <a:cs typeface="Liberation Serif" panose="02020603050405020304" pitchFamily="18" charset="0"/>
              </a:rPr>
              <a:t>По данной программе обучаются дети в возрасте от 9 до 11 лет, которые успешно прошли обучение по предыдущей программе (указать название программы) или любой другой программе технического творчества, либо уже обладают начальными навыками работы с ручными инструментами и знакомы с технологией обработки различных материалов. Группа формируется </a:t>
            </a:r>
            <a:r>
              <a:rPr lang="ru-RU" i="1" dirty="0" smtClean="0">
                <a:latin typeface="Liberation Serif" panose="02020603050405020304" pitchFamily="18" charset="0"/>
                <a:ea typeface="Liberation Serif" panose="02020603050405020304" pitchFamily="18" charset="0"/>
                <a:cs typeface="Liberation Serif" panose="02020603050405020304" pitchFamily="18" charset="0"/>
              </a:rPr>
              <a:t>без </a:t>
            </a:r>
            <a:r>
              <a:rPr lang="ru-RU" i="1" dirty="0">
                <a:latin typeface="Liberation Serif" panose="02020603050405020304" pitchFamily="18" charset="0"/>
                <a:ea typeface="Liberation Serif" panose="02020603050405020304" pitchFamily="18" charset="0"/>
                <a:cs typeface="Liberation Serif" panose="02020603050405020304" pitchFamily="18" charset="0"/>
              </a:rPr>
              <a:t>проведения вступительных испытаний, с численностью обучающихся </a:t>
            </a:r>
            <a:r>
              <a:rPr lang="ru-RU" i="1" dirty="0" smtClean="0">
                <a:latin typeface="Liberation Serif" panose="02020603050405020304" pitchFamily="18" charset="0"/>
                <a:ea typeface="Liberation Serif" panose="02020603050405020304" pitchFamily="18" charset="0"/>
                <a:cs typeface="Liberation Serif" panose="02020603050405020304" pitchFamily="18" charset="0"/>
              </a:rPr>
              <a:t>от </a:t>
            </a:r>
            <a:r>
              <a:rPr lang="ru-RU" i="1" dirty="0">
                <a:latin typeface="Liberation Serif" panose="02020603050405020304" pitchFamily="18" charset="0"/>
                <a:ea typeface="Liberation Serif" panose="02020603050405020304" pitchFamily="18" charset="0"/>
                <a:cs typeface="Liberation Serif" panose="02020603050405020304" pitchFamily="18" charset="0"/>
              </a:rPr>
              <a:t>10 до 15 человек.</a:t>
            </a:r>
          </a:p>
          <a:p>
            <a:pPr algn="just">
              <a:lnSpc>
                <a:spcPct val="100000"/>
              </a:lnSpc>
            </a:pPr>
            <a:endParaRPr lang="ru-RU" i="1" dirty="0">
              <a:latin typeface="Liberation Serif" panose="02020603050405020304" pitchFamily="18" charset="0"/>
              <a:ea typeface="Liberation Serif" panose="02020603050405020304" pitchFamily="18" charset="0"/>
              <a:cs typeface="Liberation Serif" panose="02020603050405020304" pitchFamily="18" charset="0"/>
            </a:endParaRPr>
          </a:p>
          <a:p>
            <a:pPr algn="just">
              <a:lnSpc>
                <a:spcPct val="100000"/>
              </a:lnSpc>
            </a:pPr>
            <a:r>
              <a:rPr lang="ru-RU" i="1" dirty="0" smtClean="0">
                <a:latin typeface="Liberation Serif" panose="02020603050405020304" pitchFamily="18" charset="0"/>
                <a:ea typeface="Liberation Serif" panose="02020603050405020304" pitchFamily="18" charset="0"/>
                <a:cs typeface="Liberation Serif" panose="02020603050405020304" pitchFamily="18" charset="0"/>
              </a:rPr>
              <a:t>(</a:t>
            </a:r>
            <a:r>
              <a:rPr lang="ru-RU" i="1" dirty="0">
                <a:latin typeface="Liberation Serif" panose="02020603050405020304" pitchFamily="18" charset="0"/>
                <a:ea typeface="Liberation Serif" panose="02020603050405020304" pitchFamily="18" charset="0"/>
                <a:cs typeface="Liberation Serif" panose="02020603050405020304" pitchFamily="18" charset="0"/>
              </a:rPr>
              <a:t>Название программы) является программой, предназначенной для детей </a:t>
            </a:r>
            <a:r>
              <a:rPr lang="ru-RU" i="1" dirty="0" smtClean="0">
                <a:latin typeface="Liberation Serif" panose="02020603050405020304" pitchFamily="18" charset="0"/>
                <a:ea typeface="Liberation Serif" panose="02020603050405020304" pitchFamily="18" charset="0"/>
                <a:cs typeface="Liberation Serif" panose="02020603050405020304" pitchFamily="18" charset="0"/>
              </a:rPr>
              <a:t>в </a:t>
            </a:r>
            <a:r>
              <a:rPr lang="ru-RU" i="1" dirty="0">
                <a:latin typeface="Liberation Serif" panose="02020603050405020304" pitchFamily="18" charset="0"/>
                <a:ea typeface="Liberation Serif" panose="02020603050405020304" pitchFamily="18" charset="0"/>
                <a:cs typeface="Liberation Serif" panose="02020603050405020304" pitchFamily="18" charset="0"/>
              </a:rPr>
              <a:t>возрасте от 8 до 11 лет. В этом возрастном периоде дети обычно демонстрируют высокую способность к изучению языков, что облегчает обучение основам иностранного языка по сравнению с детьми других возрастных групп. (Название программы) не требует определенного уровня знаний английского языка для начала изучения. Это означает, что программа может быть полезна как для тех детей, которые не имеют предварительной подготовки, так и для тех, кто уже имеет некоторый опыт изучения английского языка</a:t>
            </a:r>
            <a:r>
              <a:rPr lang="ru-RU" i="1" dirty="0" smtClean="0">
                <a:latin typeface="Liberation Serif" panose="02020603050405020304" pitchFamily="18" charset="0"/>
                <a:ea typeface="Liberation Serif" panose="02020603050405020304" pitchFamily="18" charset="0"/>
                <a:cs typeface="Liberation Serif" panose="02020603050405020304" pitchFamily="18" charset="0"/>
              </a:rPr>
              <a:t>.</a:t>
            </a:r>
            <a:endParaRPr lang="ru-RU"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Стрелка вниз 1034"/>
          <p:cNvSpPr>
            <a:spLocks noChangeArrowheads="1"/>
          </p:cNvSpPr>
          <p:nvPr/>
        </p:nvSpPr>
        <p:spPr bwMode="auto">
          <a:xfrm rot="-3318272">
            <a:off x="411776" y="23812"/>
            <a:ext cx="776288" cy="866775"/>
          </a:xfrm>
          <a:prstGeom prst="downArrow">
            <a:avLst>
              <a:gd name="adj1" fmla="val 50000"/>
              <a:gd name="adj2" fmla="val 49987"/>
            </a:avLst>
          </a:prstGeom>
          <a:gradFill rotWithShape="1">
            <a:gsLst>
              <a:gs pos="0">
                <a:srgbClr val="B1CBE9"/>
              </a:gs>
              <a:gs pos="50000">
                <a:srgbClr val="A3C1E5"/>
              </a:gs>
              <a:gs pos="100000">
                <a:srgbClr val="92B9E4"/>
              </a:gs>
            </a:gsLst>
            <a:lin ang="5400000"/>
          </a:gradFill>
          <a:ln w="6350">
            <a:solidFill>
              <a:srgbClr val="5B9BD5"/>
            </a:solidFill>
            <a:miter lim="800000"/>
            <a:headEnd/>
            <a:tailEnd/>
          </a:ln>
        </p:spPr>
        <p:txBody>
          <a:bodyPr vert="vert"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Пример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0"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2715770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grpSp>
        <p:nvGrpSpPr>
          <p:cNvPr id="1175" name="Google Shape;1175;p57"/>
          <p:cNvGrpSpPr/>
          <p:nvPr/>
        </p:nvGrpSpPr>
        <p:grpSpPr>
          <a:xfrm>
            <a:off x="288758" y="468371"/>
            <a:ext cx="8525233" cy="4675129"/>
            <a:chOff x="4418775" y="1594200"/>
            <a:chExt cx="3571200" cy="2687650"/>
          </a:xfrm>
        </p:grpSpPr>
        <p:sp>
          <p:nvSpPr>
            <p:cNvPr id="1176" name="Google Shape;1176;p57"/>
            <p:cNvSpPr/>
            <p:nvPr/>
          </p:nvSpPr>
          <p:spPr>
            <a:xfrm>
              <a:off x="4418775" y="1594200"/>
              <a:ext cx="3571200" cy="2184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7"/>
            <p:cNvSpPr/>
            <p:nvPr/>
          </p:nvSpPr>
          <p:spPr>
            <a:xfrm>
              <a:off x="5684050" y="3758350"/>
              <a:ext cx="1040700" cy="4629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178" name="Google Shape;1178;p57"/>
            <p:cNvSpPr/>
            <p:nvPr/>
          </p:nvSpPr>
          <p:spPr>
            <a:xfrm>
              <a:off x="5371425" y="4145050"/>
              <a:ext cx="1665900" cy="1368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182" name="Google Shape;1182;p57"/>
          <p:cNvSpPr/>
          <p:nvPr/>
        </p:nvSpPr>
        <p:spPr>
          <a:xfrm>
            <a:off x="3872540" y="2884127"/>
            <a:ext cx="202531" cy="219866"/>
          </a:xfrm>
          <a:custGeom>
            <a:avLst/>
            <a:gdLst/>
            <a:ahLst/>
            <a:cxnLst/>
            <a:rect l="l" t="t" r="r" b="b"/>
            <a:pathLst>
              <a:path w="4311" h="4680" extrusionOk="0">
                <a:moveTo>
                  <a:pt x="2179" y="1215"/>
                </a:moveTo>
                <a:cubicBezTo>
                  <a:pt x="2384" y="1650"/>
                  <a:pt x="2646" y="1992"/>
                  <a:pt x="2956" y="2223"/>
                </a:cubicBezTo>
                <a:cubicBezTo>
                  <a:pt x="3056" y="2301"/>
                  <a:pt x="3161" y="2375"/>
                  <a:pt x="3276" y="2443"/>
                </a:cubicBezTo>
                <a:cubicBezTo>
                  <a:pt x="3003" y="2543"/>
                  <a:pt x="2762" y="2711"/>
                  <a:pt x="2573" y="2932"/>
                </a:cubicBezTo>
                <a:cubicBezTo>
                  <a:pt x="2426" y="3094"/>
                  <a:pt x="2300" y="3283"/>
                  <a:pt x="2205" y="3483"/>
                </a:cubicBezTo>
                <a:lnTo>
                  <a:pt x="2200" y="3457"/>
                </a:lnTo>
                <a:cubicBezTo>
                  <a:pt x="2079" y="3042"/>
                  <a:pt x="1832" y="2716"/>
                  <a:pt x="1512" y="2559"/>
                </a:cubicBezTo>
                <a:cubicBezTo>
                  <a:pt x="1344" y="2475"/>
                  <a:pt x="1160" y="2433"/>
                  <a:pt x="971" y="2422"/>
                </a:cubicBezTo>
                <a:cubicBezTo>
                  <a:pt x="1108" y="2359"/>
                  <a:pt x="1239" y="2286"/>
                  <a:pt x="1370" y="2207"/>
                </a:cubicBezTo>
                <a:cubicBezTo>
                  <a:pt x="1559" y="2091"/>
                  <a:pt x="1832" y="1902"/>
                  <a:pt x="2006" y="1624"/>
                </a:cubicBezTo>
                <a:cubicBezTo>
                  <a:pt x="2084" y="1498"/>
                  <a:pt x="2142" y="1362"/>
                  <a:pt x="2179" y="1215"/>
                </a:cubicBezTo>
                <a:close/>
                <a:moveTo>
                  <a:pt x="2070" y="1"/>
                </a:moveTo>
                <a:cubicBezTo>
                  <a:pt x="2064" y="1"/>
                  <a:pt x="2059" y="1"/>
                  <a:pt x="2053" y="2"/>
                </a:cubicBezTo>
                <a:cubicBezTo>
                  <a:pt x="1974" y="2"/>
                  <a:pt x="1916" y="65"/>
                  <a:pt x="1916" y="144"/>
                </a:cubicBezTo>
                <a:cubicBezTo>
                  <a:pt x="1916" y="243"/>
                  <a:pt x="1922" y="343"/>
                  <a:pt x="1943" y="443"/>
                </a:cubicBezTo>
                <a:cubicBezTo>
                  <a:pt x="1964" y="837"/>
                  <a:pt x="1943" y="1188"/>
                  <a:pt x="1764" y="1477"/>
                </a:cubicBezTo>
                <a:cubicBezTo>
                  <a:pt x="1654" y="1650"/>
                  <a:pt x="1486" y="1797"/>
                  <a:pt x="1218" y="1965"/>
                </a:cubicBezTo>
                <a:cubicBezTo>
                  <a:pt x="887" y="2165"/>
                  <a:pt x="530" y="2322"/>
                  <a:pt x="158" y="2422"/>
                </a:cubicBezTo>
                <a:cubicBezTo>
                  <a:pt x="0" y="2464"/>
                  <a:pt x="21" y="2695"/>
                  <a:pt x="189" y="2706"/>
                </a:cubicBezTo>
                <a:cubicBezTo>
                  <a:pt x="229" y="2708"/>
                  <a:pt x="270" y="2708"/>
                  <a:pt x="310" y="2708"/>
                </a:cubicBezTo>
                <a:cubicBezTo>
                  <a:pt x="391" y="2708"/>
                  <a:pt x="473" y="2706"/>
                  <a:pt x="557" y="2706"/>
                </a:cubicBezTo>
                <a:cubicBezTo>
                  <a:pt x="634" y="2703"/>
                  <a:pt x="710" y="2701"/>
                  <a:pt x="784" y="2701"/>
                </a:cubicBezTo>
                <a:cubicBezTo>
                  <a:pt x="1001" y="2701"/>
                  <a:pt x="1202" y="2721"/>
                  <a:pt x="1386" y="2811"/>
                </a:cubicBezTo>
                <a:cubicBezTo>
                  <a:pt x="1628" y="2937"/>
                  <a:pt x="1827" y="3199"/>
                  <a:pt x="1922" y="3535"/>
                </a:cubicBezTo>
                <a:cubicBezTo>
                  <a:pt x="1974" y="3735"/>
                  <a:pt x="2000" y="3934"/>
                  <a:pt x="2006" y="4139"/>
                </a:cubicBezTo>
                <a:cubicBezTo>
                  <a:pt x="1990" y="4276"/>
                  <a:pt x="1990" y="4417"/>
                  <a:pt x="2011" y="4554"/>
                </a:cubicBezTo>
                <a:cubicBezTo>
                  <a:pt x="2021" y="4622"/>
                  <a:pt x="2084" y="4675"/>
                  <a:pt x="2153" y="4675"/>
                </a:cubicBezTo>
                <a:lnTo>
                  <a:pt x="2158" y="4680"/>
                </a:lnTo>
                <a:cubicBezTo>
                  <a:pt x="2231" y="4675"/>
                  <a:pt x="2289" y="4612"/>
                  <a:pt x="2289" y="4538"/>
                </a:cubicBezTo>
                <a:cubicBezTo>
                  <a:pt x="2289" y="4407"/>
                  <a:pt x="2289" y="4281"/>
                  <a:pt x="2289" y="4150"/>
                </a:cubicBezTo>
                <a:cubicBezTo>
                  <a:pt x="2347" y="3766"/>
                  <a:pt x="2515" y="3409"/>
                  <a:pt x="2777" y="3121"/>
                </a:cubicBezTo>
                <a:cubicBezTo>
                  <a:pt x="3014" y="2853"/>
                  <a:pt x="3339" y="2674"/>
                  <a:pt x="3696" y="2632"/>
                </a:cubicBezTo>
                <a:cubicBezTo>
                  <a:pt x="3781" y="2653"/>
                  <a:pt x="3868" y="2663"/>
                  <a:pt x="3954" y="2663"/>
                </a:cubicBezTo>
                <a:cubicBezTo>
                  <a:pt x="4022" y="2663"/>
                  <a:pt x="4091" y="2657"/>
                  <a:pt x="4158" y="2643"/>
                </a:cubicBezTo>
                <a:cubicBezTo>
                  <a:pt x="4310" y="2611"/>
                  <a:pt x="4310" y="2391"/>
                  <a:pt x="4158" y="2359"/>
                </a:cubicBezTo>
                <a:cubicBezTo>
                  <a:pt x="4061" y="2341"/>
                  <a:pt x="3962" y="2333"/>
                  <a:pt x="3862" y="2333"/>
                </a:cubicBezTo>
                <a:cubicBezTo>
                  <a:pt x="3816" y="2333"/>
                  <a:pt x="3769" y="2335"/>
                  <a:pt x="3722" y="2338"/>
                </a:cubicBezTo>
                <a:cubicBezTo>
                  <a:pt x="3533" y="2280"/>
                  <a:pt x="3339" y="2160"/>
                  <a:pt x="3124" y="1997"/>
                </a:cubicBezTo>
                <a:cubicBezTo>
                  <a:pt x="2846" y="1792"/>
                  <a:pt x="2615" y="1477"/>
                  <a:pt x="2426" y="1073"/>
                </a:cubicBezTo>
                <a:cubicBezTo>
                  <a:pt x="2326" y="863"/>
                  <a:pt x="2258" y="637"/>
                  <a:pt x="2221" y="406"/>
                </a:cubicBezTo>
                <a:cubicBezTo>
                  <a:pt x="2216" y="317"/>
                  <a:pt x="2210" y="222"/>
                  <a:pt x="2200" y="133"/>
                </a:cubicBezTo>
                <a:cubicBezTo>
                  <a:pt x="2195" y="60"/>
                  <a:pt x="2141" y="1"/>
                  <a:pt x="207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Рисунок 3"/>
          <p:cNvPicPr>
            <a:picLocks noChangeAspect="1"/>
          </p:cNvPicPr>
          <p:nvPr/>
        </p:nvPicPr>
        <p:blipFill>
          <a:blip r:embed="rId3"/>
          <a:stretch>
            <a:fillRect/>
          </a:stretch>
        </p:blipFill>
        <p:spPr>
          <a:xfrm>
            <a:off x="546187" y="711462"/>
            <a:ext cx="8009594" cy="3327294"/>
          </a:xfrm>
          <a:prstGeom prst="rect">
            <a:avLst/>
          </a:prstGeom>
        </p:spPr>
      </p:pic>
      <p:grpSp>
        <p:nvGrpSpPr>
          <p:cNvPr id="1183" name="Google Shape;1183;p57"/>
          <p:cNvGrpSpPr/>
          <p:nvPr/>
        </p:nvGrpSpPr>
        <p:grpSpPr>
          <a:xfrm rot="1766453">
            <a:off x="1225412" y="1049903"/>
            <a:ext cx="6560859" cy="2556004"/>
            <a:chOff x="1341227" y="4052219"/>
            <a:chExt cx="2530518" cy="1980945"/>
          </a:xfrm>
        </p:grpSpPr>
        <p:grpSp>
          <p:nvGrpSpPr>
            <p:cNvPr id="1184" name="Google Shape;1184;p57"/>
            <p:cNvGrpSpPr/>
            <p:nvPr/>
          </p:nvGrpSpPr>
          <p:grpSpPr>
            <a:xfrm rot="-1567227">
              <a:off x="1341227" y="4052219"/>
              <a:ext cx="2530518" cy="1980945"/>
              <a:chOff x="6475775" y="2862636"/>
              <a:chExt cx="3276719" cy="2565088"/>
            </a:xfrm>
          </p:grpSpPr>
          <p:sp>
            <p:nvSpPr>
              <p:cNvPr id="1185" name="Google Shape;1185;p57"/>
              <p:cNvSpPr/>
              <p:nvPr/>
            </p:nvSpPr>
            <p:spPr>
              <a:xfrm>
                <a:off x="6475775" y="2875507"/>
                <a:ext cx="3276719" cy="2552217"/>
              </a:xfrm>
              <a:custGeom>
                <a:avLst/>
                <a:gdLst/>
                <a:ahLst/>
                <a:cxnLst/>
                <a:rect l="l" t="t" r="r" b="b"/>
                <a:pathLst>
                  <a:path w="72558" h="56515" extrusionOk="0">
                    <a:moveTo>
                      <a:pt x="15729" y="1"/>
                    </a:moveTo>
                    <a:cubicBezTo>
                      <a:pt x="9085" y="1"/>
                      <a:pt x="3457" y="5094"/>
                      <a:pt x="2896" y="11818"/>
                    </a:cubicBezTo>
                    <a:lnTo>
                      <a:pt x="594" y="39222"/>
                    </a:lnTo>
                    <a:cubicBezTo>
                      <a:pt x="1" y="46355"/>
                      <a:pt x="5326" y="52610"/>
                      <a:pt x="12459" y="53151"/>
                    </a:cubicBezTo>
                    <a:lnTo>
                      <a:pt x="55809" y="56476"/>
                    </a:lnTo>
                    <a:cubicBezTo>
                      <a:pt x="56144" y="56502"/>
                      <a:pt x="56476" y="56514"/>
                      <a:pt x="56806" y="56514"/>
                    </a:cubicBezTo>
                    <a:cubicBezTo>
                      <a:pt x="63445" y="56514"/>
                      <a:pt x="69074" y="51421"/>
                      <a:pt x="69639" y="44698"/>
                    </a:cubicBezTo>
                    <a:lnTo>
                      <a:pt x="71959" y="17050"/>
                    </a:lnTo>
                    <a:cubicBezTo>
                      <a:pt x="72558" y="9893"/>
                      <a:pt x="67192" y="3627"/>
                      <a:pt x="60024" y="3115"/>
                    </a:cubicBezTo>
                    <a:lnTo>
                      <a:pt x="16656" y="34"/>
                    </a:lnTo>
                    <a:cubicBezTo>
                      <a:pt x="16345" y="12"/>
                      <a:pt x="16036" y="1"/>
                      <a:pt x="157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7"/>
              <p:cNvSpPr/>
              <p:nvPr/>
            </p:nvSpPr>
            <p:spPr>
              <a:xfrm>
                <a:off x="6526987" y="2884403"/>
                <a:ext cx="3174342" cy="2487864"/>
              </a:xfrm>
              <a:custGeom>
                <a:avLst/>
                <a:gdLst/>
                <a:ahLst/>
                <a:cxnLst/>
                <a:rect l="l" t="t" r="r" b="b"/>
                <a:pathLst>
                  <a:path w="70291" h="55090" extrusionOk="0">
                    <a:moveTo>
                      <a:pt x="56171" y="0"/>
                    </a:moveTo>
                    <a:cubicBezTo>
                      <a:pt x="55953" y="0"/>
                      <a:pt x="55733" y="6"/>
                      <a:pt x="55512" y="17"/>
                    </a:cubicBezTo>
                    <a:lnTo>
                      <a:pt x="12406" y="2226"/>
                    </a:lnTo>
                    <a:cubicBezTo>
                      <a:pt x="5413" y="2587"/>
                      <a:pt x="0" y="8499"/>
                      <a:pt x="274" y="15504"/>
                    </a:cubicBezTo>
                    <a:lnTo>
                      <a:pt x="1320" y="42786"/>
                    </a:lnTo>
                    <a:cubicBezTo>
                      <a:pt x="1586" y="49685"/>
                      <a:pt x="7265" y="55090"/>
                      <a:pt x="14100" y="55090"/>
                    </a:cubicBezTo>
                    <a:cubicBezTo>
                      <a:pt x="14298" y="55090"/>
                      <a:pt x="14497" y="55085"/>
                      <a:pt x="14697" y="55076"/>
                    </a:cubicBezTo>
                    <a:lnTo>
                      <a:pt x="57814" y="53105"/>
                    </a:lnTo>
                    <a:cubicBezTo>
                      <a:pt x="64837" y="52785"/>
                      <a:pt x="70290" y="46856"/>
                      <a:pt x="70017" y="39827"/>
                    </a:cubicBezTo>
                    <a:lnTo>
                      <a:pt x="68959" y="12307"/>
                    </a:lnTo>
                    <a:cubicBezTo>
                      <a:pt x="68688" y="5400"/>
                      <a:pt x="63003" y="0"/>
                      <a:pt x="56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7"/>
              <p:cNvSpPr/>
              <p:nvPr/>
            </p:nvSpPr>
            <p:spPr>
              <a:xfrm>
                <a:off x="6625980" y="2981228"/>
                <a:ext cx="2976360" cy="2294354"/>
              </a:xfrm>
              <a:custGeom>
                <a:avLst/>
                <a:gdLst/>
                <a:ahLst/>
                <a:cxnLst/>
                <a:rect l="l" t="t" r="r" b="b"/>
                <a:pathLst>
                  <a:path w="65907" h="50805" extrusionOk="0">
                    <a:moveTo>
                      <a:pt x="54005" y="1"/>
                    </a:moveTo>
                    <a:cubicBezTo>
                      <a:pt x="53998" y="1"/>
                      <a:pt x="53990" y="1"/>
                      <a:pt x="53983" y="1"/>
                    </a:cubicBezTo>
                    <a:cubicBezTo>
                      <a:pt x="53803" y="1"/>
                      <a:pt x="53617" y="7"/>
                      <a:pt x="53425" y="12"/>
                    </a:cubicBezTo>
                    <a:lnTo>
                      <a:pt x="10319" y="2222"/>
                    </a:lnTo>
                    <a:cubicBezTo>
                      <a:pt x="4529" y="2518"/>
                      <a:pt x="0" y="7477"/>
                      <a:pt x="221" y="13273"/>
                    </a:cubicBezTo>
                    <a:lnTo>
                      <a:pt x="1273" y="40555"/>
                    </a:lnTo>
                    <a:cubicBezTo>
                      <a:pt x="1471" y="46274"/>
                      <a:pt x="6168" y="50804"/>
                      <a:pt x="11884" y="50804"/>
                    </a:cubicBezTo>
                    <a:cubicBezTo>
                      <a:pt x="11891" y="50804"/>
                      <a:pt x="11899" y="50804"/>
                      <a:pt x="11906" y="50804"/>
                    </a:cubicBezTo>
                    <a:cubicBezTo>
                      <a:pt x="12074" y="50804"/>
                      <a:pt x="12237" y="50798"/>
                      <a:pt x="12406" y="50793"/>
                    </a:cubicBezTo>
                    <a:lnTo>
                      <a:pt x="55524" y="48822"/>
                    </a:lnTo>
                    <a:cubicBezTo>
                      <a:pt x="61349" y="48554"/>
                      <a:pt x="65906" y="43596"/>
                      <a:pt x="65680" y="37765"/>
                    </a:cubicBezTo>
                    <a:lnTo>
                      <a:pt x="64622" y="10244"/>
                    </a:lnTo>
                    <a:cubicBezTo>
                      <a:pt x="64418" y="4531"/>
                      <a:pt x="59727" y="1"/>
                      <a:pt x="54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7"/>
              <p:cNvSpPr/>
              <p:nvPr/>
            </p:nvSpPr>
            <p:spPr>
              <a:xfrm>
                <a:off x="8179650" y="2862636"/>
                <a:ext cx="82507" cy="79798"/>
              </a:xfrm>
              <a:custGeom>
                <a:avLst/>
                <a:gdLst/>
                <a:ahLst/>
                <a:cxnLst/>
                <a:rect l="l" t="t" r="r" b="b"/>
                <a:pathLst>
                  <a:path w="1827" h="1767" extrusionOk="0">
                    <a:moveTo>
                      <a:pt x="963" y="1"/>
                    </a:moveTo>
                    <a:cubicBezTo>
                      <a:pt x="935" y="1"/>
                      <a:pt x="907" y="2"/>
                      <a:pt x="878" y="5"/>
                    </a:cubicBezTo>
                    <a:cubicBezTo>
                      <a:pt x="396" y="51"/>
                      <a:pt x="1" y="400"/>
                      <a:pt x="1" y="883"/>
                    </a:cubicBezTo>
                    <a:cubicBezTo>
                      <a:pt x="1" y="1371"/>
                      <a:pt x="390" y="1766"/>
                      <a:pt x="878" y="1766"/>
                    </a:cubicBezTo>
                    <a:cubicBezTo>
                      <a:pt x="1361" y="1766"/>
                      <a:pt x="1826" y="1371"/>
                      <a:pt x="1826" y="883"/>
                    </a:cubicBezTo>
                    <a:cubicBezTo>
                      <a:pt x="1826" y="426"/>
                      <a:pt x="1451" y="1"/>
                      <a:pt x="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0" name="Google Shape;1190;p57"/>
            <p:cNvGrpSpPr/>
            <p:nvPr/>
          </p:nvGrpSpPr>
          <p:grpSpPr>
            <a:xfrm rot="-1846307">
              <a:off x="1978114" y="4602901"/>
              <a:ext cx="1242821" cy="851161"/>
              <a:chOff x="9760127" y="3873363"/>
              <a:chExt cx="1011697" cy="692873"/>
            </a:xfrm>
          </p:grpSpPr>
          <p:sp>
            <p:nvSpPr>
              <p:cNvPr id="1191" name="Google Shape;1191;p57"/>
              <p:cNvSpPr/>
              <p:nvPr/>
            </p:nvSpPr>
            <p:spPr>
              <a:xfrm>
                <a:off x="9783732" y="3873363"/>
                <a:ext cx="988093" cy="41809"/>
              </a:xfrm>
              <a:custGeom>
                <a:avLst/>
                <a:gdLst/>
                <a:ahLst/>
                <a:cxnLst/>
                <a:rect l="l" t="t" r="r" b="b"/>
                <a:pathLst>
                  <a:path w="30558" h="1293" extrusionOk="0">
                    <a:moveTo>
                      <a:pt x="11" y="1"/>
                    </a:moveTo>
                    <a:lnTo>
                      <a:pt x="1" y="190"/>
                    </a:lnTo>
                    <a:lnTo>
                      <a:pt x="30547" y="1292"/>
                    </a:lnTo>
                    <a:lnTo>
                      <a:pt x="30557" y="1103"/>
                    </a:lnTo>
                    <a:lnTo>
                      <a:pt x="1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7"/>
              <p:cNvSpPr/>
              <p:nvPr/>
            </p:nvSpPr>
            <p:spPr>
              <a:xfrm>
                <a:off x="9775939" y="4090330"/>
                <a:ext cx="987899" cy="41971"/>
              </a:xfrm>
              <a:custGeom>
                <a:avLst/>
                <a:gdLst/>
                <a:ahLst/>
                <a:cxnLst/>
                <a:rect l="l" t="t" r="r" b="b"/>
                <a:pathLst>
                  <a:path w="30552" h="1298" extrusionOk="0">
                    <a:moveTo>
                      <a:pt x="5" y="1"/>
                    </a:moveTo>
                    <a:lnTo>
                      <a:pt x="0" y="190"/>
                    </a:lnTo>
                    <a:lnTo>
                      <a:pt x="30546" y="1298"/>
                    </a:lnTo>
                    <a:lnTo>
                      <a:pt x="30551" y="1103"/>
                    </a:lnTo>
                    <a:lnTo>
                      <a:pt x="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7"/>
              <p:cNvSpPr/>
              <p:nvPr/>
            </p:nvSpPr>
            <p:spPr>
              <a:xfrm>
                <a:off x="9768114" y="4307298"/>
                <a:ext cx="987899" cy="41971"/>
              </a:xfrm>
              <a:custGeom>
                <a:avLst/>
                <a:gdLst/>
                <a:ahLst/>
                <a:cxnLst/>
                <a:rect l="l" t="t" r="r" b="b"/>
                <a:pathLst>
                  <a:path w="30552" h="1298" extrusionOk="0">
                    <a:moveTo>
                      <a:pt x="6" y="1"/>
                    </a:moveTo>
                    <a:lnTo>
                      <a:pt x="1" y="190"/>
                    </a:lnTo>
                    <a:lnTo>
                      <a:pt x="30547" y="1297"/>
                    </a:lnTo>
                    <a:lnTo>
                      <a:pt x="30552" y="1103"/>
                    </a:lnTo>
                    <a:lnTo>
                      <a:pt x="6"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7"/>
              <p:cNvSpPr/>
              <p:nvPr/>
            </p:nvSpPr>
            <p:spPr>
              <a:xfrm>
                <a:off x="9760127" y="4524265"/>
                <a:ext cx="988093" cy="41971"/>
              </a:xfrm>
              <a:custGeom>
                <a:avLst/>
                <a:gdLst/>
                <a:ahLst/>
                <a:cxnLst/>
                <a:rect l="l" t="t" r="r" b="b"/>
                <a:pathLst>
                  <a:path w="30558" h="1298" extrusionOk="0">
                    <a:moveTo>
                      <a:pt x="11" y="0"/>
                    </a:moveTo>
                    <a:lnTo>
                      <a:pt x="1" y="189"/>
                    </a:lnTo>
                    <a:lnTo>
                      <a:pt x="30552" y="1297"/>
                    </a:lnTo>
                    <a:lnTo>
                      <a:pt x="30557" y="1108"/>
                    </a:lnTo>
                    <a:lnTo>
                      <a:pt x="1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TextBox 1"/>
          <p:cNvSpPr txBox="1"/>
          <p:nvPr/>
        </p:nvSpPr>
        <p:spPr>
          <a:xfrm>
            <a:off x="2202696" y="1641682"/>
            <a:ext cx="4606290" cy="1200329"/>
          </a:xfrm>
          <a:prstGeom prst="rect">
            <a:avLst/>
          </a:prstGeom>
          <a:noFill/>
        </p:spPr>
        <p:txBody>
          <a:bodyPr wrap="square" rtlCol="0">
            <a:spAutoFit/>
          </a:bodyPr>
          <a:lstStyle/>
          <a:p>
            <a:pPr algn="ctr"/>
            <a:r>
              <a:rPr lang="ru-RU" sz="3600" i="1" dirty="0" smtClean="0">
                <a:latin typeface="Times New Roman" panose="02020603050405020304" pitchFamily="18" charset="0"/>
                <a:cs typeface="Times New Roman" panose="02020603050405020304" pitchFamily="18" charset="0"/>
              </a:rPr>
              <a:t>Что же такое программа?</a:t>
            </a:r>
            <a:endParaRPr lang="ru-RU" sz="36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pic>
        <p:nvPicPr>
          <p:cNvPr id="1045" name="Google Shape;1045;p53"/>
          <p:cNvPicPr preferRelativeResize="0">
            <a:picLocks noGrp="1"/>
          </p:cNvPicPr>
          <p:nvPr>
            <p:ph type="pic" idx="2"/>
          </p:nvPr>
        </p:nvPicPr>
        <p:blipFill rotWithShape="1">
          <a:blip r:embed="rId3">
            <a:alphaModFix/>
          </a:blip>
          <a:srcRect/>
          <a:stretch/>
        </p:blipFill>
        <p:spPr>
          <a:xfrm>
            <a:off x="3033105" y="454784"/>
            <a:ext cx="3378256" cy="4291475"/>
          </a:xfrm>
          <a:prstGeom prst="rect">
            <a:avLst/>
          </a:prstGeom>
        </p:spPr>
      </p:pic>
      <p:grpSp>
        <p:nvGrpSpPr>
          <p:cNvPr id="1048" name="Google Shape;1048;p53"/>
          <p:cNvGrpSpPr/>
          <p:nvPr/>
        </p:nvGrpSpPr>
        <p:grpSpPr>
          <a:xfrm rot="-3733492">
            <a:off x="127125" y="2932936"/>
            <a:ext cx="1923989" cy="1942865"/>
            <a:chOff x="4988000" y="-677800"/>
            <a:chExt cx="1784957" cy="1802321"/>
          </a:xfrm>
        </p:grpSpPr>
        <p:sp>
          <p:nvSpPr>
            <p:cNvPr id="1049" name="Google Shape;1049;p53"/>
            <p:cNvSpPr/>
            <p:nvPr/>
          </p:nvSpPr>
          <p:spPr>
            <a:xfrm>
              <a:off x="5037082" y="-511134"/>
              <a:ext cx="1649105" cy="1635656"/>
            </a:xfrm>
            <a:custGeom>
              <a:avLst/>
              <a:gdLst/>
              <a:ahLst/>
              <a:cxnLst/>
              <a:rect l="l" t="t" r="r" b="b"/>
              <a:pathLst>
                <a:path w="51374" h="50955" extrusionOk="0">
                  <a:moveTo>
                    <a:pt x="49926" y="0"/>
                  </a:moveTo>
                  <a:lnTo>
                    <a:pt x="0" y="1023"/>
                  </a:lnTo>
                  <a:lnTo>
                    <a:pt x="1024" y="50955"/>
                  </a:lnTo>
                  <a:lnTo>
                    <a:pt x="51373" y="50333"/>
                  </a:lnTo>
                  <a:lnTo>
                    <a:pt x="499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53"/>
            <p:cNvSpPr/>
            <p:nvPr/>
          </p:nvSpPr>
          <p:spPr>
            <a:xfrm>
              <a:off x="4988000" y="-677800"/>
              <a:ext cx="1784953" cy="1799719"/>
            </a:xfrm>
            <a:custGeom>
              <a:avLst/>
              <a:gdLst/>
              <a:ahLst/>
              <a:cxnLst/>
              <a:rect l="l" t="t" r="r" b="b"/>
              <a:pathLst>
                <a:path w="55606" h="56066" extrusionOk="0">
                  <a:moveTo>
                    <a:pt x="6029" y="1"/>
                  </a:moveTo>
                  <a:lnTo>
                    <a:pt x="0" y="49577"/>
                  </a:lnTo>
                  <a:lnTo>
                    <a:pt x="49937" y="56065"/>
                  </a:lnTo>
                  <a:lnTo>
                    <a:pt x="55605" y="6029"/>
                  </a:lnTo>
                  <a:lnTo>
                    <a:pt x="6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53"/>
            <p:cNvSpPr/>
            <p:nvPr/>
          </p:nvSpPr>
          <p:spPr>
            <a:xfrm>
              <a:off x="5076629" y="-574212"/>
              <a:ext cx="1606926" cy="1593284"/>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53"/>
            <p:cNvSpPr/>
            <p:nvPr/>
          </p:nvSpPr>
          <p:spPr>
            <a:xfrm>
              <a:off x="6074949" y="157300"/>
              <a:ext cx="698008" cy="298805"/>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 name="Google Shape;1053;p53"/>
          <p:cNvGrpSpPr/>
          <p:nvPr/>
        </p:nvGrpSpPr>
        <p:grpSpPr>
          <a:xfrm>
            <a:off x="7120617" y="24470"/>
            <a:ext cx="2023383" cy="2014211"/>
            <a:chOff x="7762148" y="3838526"/>
            <a:chExt cx="2023383" cy="2014211"/>
          </a:xfrm>
        </p:grpSpPr>
        <p:sp>
          <p:nvSpPr>
            <p:cNvPr id="1054" name="Google Shape;1054;p53"/>
            <p:cNvSpPr/>
            <p:nvPr/>
          </p:nvSpPr>
          <p:spPr>
            <a:xfrm>
              <a:off x="7762148" y="3838526"/>
              <a:ext cx="2023383" cy="2014211"/>
            </a:xfrm>
            <a:custGeom>
              <a:avLst/>
              <a:gdLst/>
              <a:ahLst/>
              <a:cxnLst/>
              <a:rect l="l" t="t" r="r" b="b"/>
              <a:pathLst>
                <a:path w="54931" h="54682" extrusionOk="0">
                  <a:moveTo>
                    <a:pt x="46614" y="0"/>
                  </a:moveTo>
                  <a:cubicBezTo>
                    <a:pt x="46494" y="0"/>
                    <a:pt x="46373" y="7"/>
                    <a:pt x="46252" y="21"/>
                  </a:cubicBezTo>
                  <a:lnTo>
                    <a:pt x="3000" y="5346"/>
                  </a:lnTo>
                  <a:cubicBezTo>
                    <a:pt x="1256" y="5543"/>
                    <a:pt x="0" y="7119"/>
                    <a:pt x="198" y="8863"/>
                  </a:cubicBezTo>
                  <a:lnTo>
                    <a:pt x="5320" y="51859"/>
                  </a:lnTo>
                  <a:cubicBezTo>
                    <a:pt x="5503" y="53482"/>
                    <a:pt x="6880" y="54681"/>
                    <a:pt x="8475" y="54681"/>
                  </a:cubicBezTo>
                  <a:cubicBezTo>
                    <a:pt x="8595" y="54681"/>
                    <a:pt x="8715" y="54675"/>
                    <a:pt x="8837" y="54661"/>
                  </a:cubicBezTo>
                  <a:lnTo>
                    <a:pt x="51931" y="50051"/>
                  </a:lnTo>
                  <a:cubicBezTo>
                    <a:pt x="53675" y="49853"/>
                    <a:pt x="54931" y="48278"/>
                    <a:pt x="54733" y="46534"/>
                  </a:cubicBezTo>
                  <a:lnTo>
                    <a:pt x="49774" y="2823"/>
                  </a:lnTo>
                  <a:cubicBezTo>
                    <a:pt x="49591" y="1200"/>
                    <a:pt x="48214" y="0"/>
                    <a:pt x="46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53"/>
            <p:cNvSpPr/>
            <p:nvPr/>
          </p:nvSpPr>
          <p:spPr>
            <a:xfrm>
              <a:off x="7861418" y="3957172"/>
              <a:ext cx="1824843" cy="1803257"/>
            </a:xfrm>
            <a:custGeom>
              <a:avLst/>
              <a:gdLst/>
              <a:ahLst/>
              <a:cxnLst/>
              <a:rect l="l" t="t" r="r" b="b"/>
              <a:pathLst>
                <a:path w="49541" h="48955" extrusionOk="0">
                  <a:moveTo>
                    <a:pt x="43216" y="0"/>
                  </a:moveTo>
                  <a:cubicBezTo>
                    <a:pt x="43032" y="0"/>
                    <a:pt x="42841" y="41"/>
                    <a:pt x="42655" y="131"/>
                  </a:cubicBezTo>
                  <a:cubicBezTo>
                    <a:pt x="42016" y="445"/>
                    <a:pt x="41504" y="782"/>
                    <a:pt x="40202" y="927"/>
                  </a:cubicBezTo>
                  <a:cubicBezTo>
                    <a:pt x="39895" y="962"/>
                    <a:pt x="39629" y="977"/>
                    <a:pt x="39392" y="977"/>
                  </a:cubicBezTo>
                  <a:cubicBezTo>
                    <a:pt x="38136" y="977"/>
                    <a:pt x="37700" y="564"/>
                    <a:pt x="36447" y="564"/>
                  </a:cubicBezTo>
                  <a:cubicBezTo>
                    <a:pt x="36211" y="564"/>
                    <a:pt x="35945" y="578"/>
                    <a:pt x="35639" y="613"/>
                  </a:cubicBezTo>
                  <a:cubicBezTo>
                    <a:pt x="33401" y="863"/>
                    <a:pt x="33499" y="1689"/>
                    <a:pt x="31261" y="1939"/>
                  </a:cubicBezTo>
                  <a:cubicBezTo>
                    <a:pt x="30953" y="1974"/>
                    <a:pt x="30685" y="1989"/>
                    <a:pt x="30447" y="1989"/>
                  </a:cubicBezTo>
                  <a:cubicBezTo>
                    <a:pt x="29192" y="1989"/>
                    <a:pt x="28760" y="1577"/>
                    <a:pt x="27498" y="1577"/>
                  </a:cubicBezTo>
                  <a:cubicBezTo>
                    <a:pt x="27263" y="1577"/>
                    <a:pt x="27000" y="1591"/>
                    <a:pt x="26698" y="1625"/>
                  </a:cubicBezTo>
                  <a:cubicBezTo>
                    <a:pt x="24465" y="1881"/>
                    <a:pt x="24558" y="2700"/>
                    <a:pt x="22326" y="2956"/>
                  </a:cubicBezTo>
                  <a:cubicBezTo>
                    <a:pt x="22019" y="2991"/>
                    <a:pt x="21753" y="3006"/>
                    <a:pt x="21516" y="3006"/>
                  </a:cubicBezTo>
                  <a:cubicBezTo>
                    <a:pt x="20259" y="3006"/>
                    <a:pt x="19824" y="2592"/>
                    <a:pt x="18571" y="2592"/>
                  </a:cubicBezTo>
                  <a:cubicBezTo>
                    <a:pt x="18334" y="2592"/>
                    <a:pt x="18069" y="2607"/>
                    <a:pt x="17763" y="2642"/>
                  </a:cubicBezTo>
                  <a:cubicBezTo>
                    <a:pt x="15530" y="2892"/>
                    <a:pt x="15623" y="3718"/>
                    <a:pt x="13391" y="3968"/>
                  </a:cubicBezTo>
                  <a:cubicBezTo>
                    <a:pt x="13084" y="4003"/>
                    <a:pt x="12818" y="4017"/>
                    <a:pt x="12581" y="4017"/>
                  </a:cubicBezTo>
                  <a:cubicBezTo>
                    <a:pt x="11325" y="4017"/>
                    <a:pt x="10893" y="3604"/>
                    <a:pt x="9638" y="3604"/>
                  </a:cubicBezTo>
                  <a:cubicBezTo>
                    <a:pt x="9401" y="3604"/>
                    <a:pt x="9134" y="3619"/>
                    <a:pt x="8827" y="3654"/>
                  </a:cubicBezTo>
                  <a:cubicBezTo>
                    <a:pt x="6595" y="3910"/>
                    <a:pt x="6688" y="4729"/>
                    <a:pt x="4456" y="4985"/>
                  </a:cubicBezTo>
                  <a:cubicBezTo>
                    <a:pt x="4152" y="5019"/>
                    <a:pt x="3888" y="5033"/>
                    <a:pt x="3653" y="5033"/>
                  </a:cubicBezTo>
                  <a:cubicBezTo>
                    <a:pt x="2879" y="5033"/>
                    <a:pt x="2417" y="4879"/>
                    <a:pt x="1886" y="4758"/>
                  </a:cubicBezTo>
                  <a:cubicBezTo>
                    <a:pt x="1787" y="4736"/>
                    <a:pt x="1689" y="4725"/>
                    <a:pt x="1594" y="4725"/>
                  </a:cubicBezTo>
                  <a:cubicBezTo>
                    <a:pt x="676" y="4725"/>
                    <a:pt x="0" y="5710"/>
                    <a:pt x="427" y="6595"/>
                  </a:cubicBezTo>
                  <a:cubicBezTo>
                    <a:pt x="735" y="7235"/>
                    <a:pt x="1078" y="7746"/>
                    <a:pt x="1223" y="9049"/>
                  </a:cubicBezTo>
                  <a:cubicBezTo>
                    <a:pt x="1473" y="11281"/>
                    <a:pt x="654" y="11380"/>
                    <a:pt x="904" y="13612"/>
                  </a:cubicBezTo>
                  <a:cubicBezTo>
                    <a:pt x="1160" y="15844"/>
                    <a:pt x="1979" y="15751"/>
                    <a:pt x="2235" y="17990"/>
                  </a:cubicBezTo>
                  <a:cubicBezTo>
                    <a:pt x="2491" y="20222"/>
                    <a:pt x="1665" y="20315"/>
                    <a:pt x="1921" y="22547"/>
                  </a:cubicBezTo>
                  <a:cubicBezTo>
                    <a:pt x="2177" y="24785"/>
                    <a:pt x="2997" y="24692"/>
                    <a:pt x="3247" y="26925"/>
                  </a:cubicBezTo>
                  <a:cubicBezTo>
                    <a:pt x="3502" y="29163"/>
                    <a:pt x="2683" y="29250"/>
                    <a:pt x="2933" y="31488"/>
                  </a:cubicBezTo>
                  <a:cubicBezTo>
                    <a:pt x="3188" y="33721"/>
                    <a:pt x="4008" y="33622"/>
                    <a:pt x="4264" y="35860"/>
                  </a:cubicBezTo>
                  <a:cubicBezTo>
                    <a:pt x="4514" y="38098"/>
                    <a:pt x="3694" y="38185"/>
                    <a:pt x="3950" y="40424"/>
                  </a:cubicBezTo>
                  <a:cubicBezTo>
                    <a:pt x="4200" y="42656"/>
                    <a:pt x="5025" y="42563"/>
                    <a:pt x="5275" y="44795"/>
                  </a:cubicBezTo>
                  <a:cubicBezTo>
                    <a:pt x="5421" y="46092"/>
                    <a:pt x="5206" y="46667"/>
                    <a:pt x="5049" y="47359"/>
                  </a:cubicBezTo>
                  <a:cubicBezTo>
                    <a:pt x="4856" y="48216"/>
                    <a:pt x="5539" y="48954"/>
                    <a:pt x="6325" y="48954"/>
                  </a:cubicBezTo>
                  <a:cubicBezTo>
                    <a:pt x="6510" y="48954"/>
                    <a:pt x="6700" y="48914"/>
                    <a:pt x="6886" y="48824"/>
                  </a:cubicBezTo>
                  <a:cubicBezTo>
                    <a:pt x="7525" y="48516"/>
                    <a:pt x="8043" y="48173"/>
                    <a:pt x="9339" y="48027"/>
                  </a:cubicBezTo>
                  <a:cubicBezTo>
                    <a:pt x="9641" y="47994"/>
                    <a:pt x="9905" y="47979"/>
                    <a:pt x="10140" y="47979"/>
                  </a:cubicBezTo>
                  <a:cubicBezTo>
                    <a:pt x="11402" y="47979"/>
                    <a:pt x="11837" y="48392"/>
                    <a:pt x="13090" y="48392"/>
                  </a:cubicBezTo>
                  <a:cubicBezTo>
                    <a:pt x="13328" y="48392"/>
                    <a:pt x="13595" y="48377"/>
                    <a:pt x="13902" y="48341"/>
                  </a:cubicBezTo>
                  <a:cubicBezTo>
                    <a:pt x="16141" y="48091"/>
                    <a:pt x="16042" y="47266"/>
                    <a:pt x="18280" y="47016"/>
                  </a:cubicBezTo>
                  <a:cubicBezTo>
                    <a:pt x="18589" y="46981"/>
                    <a:pt x="18856" y="46966"/>
                    <a:pt x="19095" y="46966"/>
                  </a:cubicBezTo>
                  <a:cubicBezTo>
                    <a:pt x="20351" y="46966"/>
                    <a:pt x="20786" y="47378"/>
                    <a:pt x="22045" y="47378"/>
                  </a:cubicBezTo>
                  <a:cubicBezTo>
                    <a:pt x="22279" y="47378"/>
                    <a:pt x="22542" y="47364"/>
                    <a:pt x="22843" y="47330"/>
                  </a:cubicBezTo>
                  <a:cubicBezTo>
                    <a:pt x="25076" y="47074"/>
                    <a:pt x="24983" y="46254"/>
                    <a:pt x="27215" y="45999"/>
                  </a:cubicBezTo>
                  <a:cubicBezTo>
                    <a:pt x="27518" y="45965"/>
                    <a:pt x="27781" y="45951"/>
                    <a:pt x="28016" y="45951"/>
                  </a:cubicBezTo>
                  <a:cubicBezTo>
                    <a:pt x="29278" y="45951"/>
                    <a:pt x="29713" y="46363"/>
                    <a:pt x="30966" y="46363"/>
                  </a:cubicBezTo>
                  <a:cubicBezTo>
                    <a:pt x="31204" y="46363"/>
                    <a:pt x="31471" y="46348"/>
                    <a:pt x="31779" y="46313"/>
                  </a:cubicBezTo>
                  <a:cubicBezTo>
                    <a:pt x="34011" y="46063"/>
                    <a:pt x="33918" y="45243"/>
                    <a:pt x="36150" y="44987"/>
                  </a:cubicBezTo>
                  <a:cubicBezTo>
                    <a:pt x="36457" y="44952"/>
                    <a:pt x="36724" y="44937"/>
                    <a:pt x="36961" y="44937"/>
                  </a:cubicBezTo>
                  <a:cubicBezTo>
                    <a:pt x="38217" y="44937"/>
                    <a:pt x="38652" y="45351"/>
                    <a:pt x="39905" y="45351"/>
                  </a:cubicBezTo>
                  <a:cubicBezTo>
                    <a:pt x="40142" y="45351"/>
                    <a:pt x="40408" y="45336"/>
                    <a:pt x="40714" y="45301"/>
                  </a:cubicBezTo>
                  <a:cubicBezTo>
                    <a:pt x="42946" y="45045"/>
                    <a:pt x="42853" y="44226"/>
                    <a:pt x="45091" y="43970"/>
                  </a:cubicBezTo>
                  <a:cubicBezTo>
                    <a:pt x="45394" y="43936"/>
                    <a:pt x="45657" y="43922"/>
                    <a:pt x="45891" y="43922"/>
                  </a:cubicBezTo>
                  <a:cubicBezTo>
                    <a:pt x="46662" y="43922"/>
                    <a:pt x="47125" y="44076"/>
                    <a:pt x="47655" y="44196"/>
                  </a:cubicBezTo>
                  <a:cubicBezTo>
                    <a:pt x="47755" y="44219"/>
                    <a:pt x="47853" y="44230"/>
                    <a:pt x="47949" y="44230"/>
                  </a:cubicBezTo>
                  <a:cubicBezTo>
                    <a:pt x="48866" y="44230"/>
                    <a:pt x="49541" y="43249"/>
                    <a:pt x="49114" y="42359"/>
                  </a:cubicBezTo>
                  <a:cubicBezTo>
                    <a:pt x="48806" y="41720"/>
                    <a:pt x="48469" y="41208"/>
                    <a:pt x="48324" y="39906"/>
                  </a:cubicBezTo>
                  <a:cubicBezTo>
                    <a:pt x="48068" y="37668"/>
                    <a:pt x="48887" y="37581"/>
                    <a:pt x="48637" y="35343"/>
                  </a:cubicBezTo>
                  <a:cubicBezTo>
                    <a:pt x="48382" y="33110"/>
                    <a:pt x="47562" y="33209"/>
                    <a:pt x="47306" y="30971"/>
                  </a:cubicBezTo>
                  <a:cubicBezTo>
                    <a:pt x="47056" y="28733"/>
                    <a:pt x="47876" y="28640"/>
                    <a:pt x="47620" y="26407"/>
                  </a:cubicBezTo>
                  <a:cubicBezTo>
                    <a:pt x="47370" y="24169"/>
                    <a:pt x="46545" y="24262"/>
                    <a:pt x="46295" y="22030"/>
                  </a:cubicBezTo>
                  <a:cubicBezTo>
                    <a:pt x="46039" y="19798"/>
                    <a:pt x="46859" y="19705"/>
                    <a:pt x="46609" y="17472"/>
                  </a:cubicBezTo>
                  <a:cubicBezTo>
                    <a:pt x="46353" y="15234"/>
                    <a:pt x="45533" y="15333"/>
                    <a:pt x="45277" y="13095"/>
                  </a:cubicBezTo>
                  <a:cubicBezTo>
                    <a:pt x="45027" y="10862"/>
                    <a:pt x="45847" y="10769"/>
                    <a:pt x="45597" y="8537"/>
                  </a:cubicBezTo>
                  <a:cubicBezTo>
                    <a:pt x="45341" y="6299"/>
                    <a:pt x="44522" y="6392"/>
                    <a:pt x="44266" y="4160"/>
                  </a:cubicBezTo>
                  <a:cubicBezTo>
                    <a:pt x="44120" y="2863"/>
                    <a:pt x="44336" y="2288"/>
                    <a:pt x="44493" y="1596"/>
                  </a:cubicBezTo>
                  <a:cubicBezTo>
                    <a:pt x="44686" y="739"/>
                    <a:pt x="44002" y="0"/>
                    <a:pt x="432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53"/>
            <p:cNvSpPr/>
            <p:nvPr/>
          </p:nvSpPr>
          <p:spPr>
            <a:xfrm rot="-316239">
              <a:off x="8164754" y="4475364"/>
              <a:ext cx="1123633" cy="6006"/>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53"/>
            <p:cNvSpPr/>
            <p:nvPr/>
          </p:nvSpPr>
          <p:spPr>
            <a:xfrm rot="-316239">
              <a:off x="8188872" y="4641873"/>
              <a:ext cx="1123633" cy="6006"/>
            </a:xfrm>
            <a:custGeom>
              <a:avLst/>
              <a:gdLst/>
              <a:ahLst/>
              <a:cxnLst/>
              <a:rect l="l" t="t" r="r" b="b"/>
              <a:pathLst>
                <a:path w="44926" h="299" extrusionOk="0">
                  <a:moveTo>
                    <a:pt x="0" y="1"/>
                  </a:moveTo>
                  <a:lnTo>
                    <a:pt x="0" y="299"/>
                  </a:lnTo>
                  <a:lnTo>
                    <a:pt x="44925" y="299"/>
                  </a:lnTo>
                  <a:lnTo>
                    <a:pt x="44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53"/>
            <p:cNvSpPr/>
            <p:nvPr/>
          </p:nvSpPr>
          <p:spPr>
            <a:xfrm rot="-316239">
              <a:off x="8212992" y="4808403"/>
              <a:ext cx="1123633" cy="6006"/>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53"/>
            <p:cNvSpPr/>
            <p:nvPr/>
          </p:nvSpPr>
          <p:spPr>
            <a:xfrm rot="-316239">
              <a:off x="8212984" y="4974913"/>
              <a:ext cx="1123633" cy="6006"/>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53"/>
            <p:cNvSpPr/>
            <p:nvPr/>
          </p:nvSpPr>
          <p:spPr>
            <a:xfrm rot="-316239">
              <a:off x="8237101" y="5141422"/>
              <a:ext cx="1123633" cy="6006"/>
            </a:xfrm>
            <a:custGeom>
              <a:avLst/>
              <a:gdLst/>
              <a:ahLst/>
              <a:cxnLst/>
              <a:rect l="l" t="t" r="r" b="b"/>
              <a:pathLst>
                <a:path w="44926" h="299" extrusionOk="0">
                  <a:moveTo>
                    <a:pt x="0" y="1"/>
                  </a:moveTo>
                  <a:lnTo>
                    <a:pt x="0" y="299"/>
                  </a:lnTo>
                  <a:lnTo>
                    <a:pt x="44925" y="299"/>
                  </a:lnTo>
                  <a:lnTo>
                    <a:pt x="44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53"/>
            <p:cNvSpPr/>
            <p:nvPr/>
          </p:nvSpPr>
          <p:spPr>
            <a:xfrm rot="-316239">
              <a:off x="8261221" y="5307952"/>
              <a:ext cx="1123633" cy="6006"/>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2" name="Google Shape;1062;p53"/>
          <p:cNvSpPr/>
          <p:nvPr/>
        </p:nvSpPr>
        <p:spPr>
          <a:xfrm>
            <a:off x="3897007" y="4294358"/>
            <a:ext cx="345115" cy="451901"/>
          </a:xfrm>
          <a:custGeom>
            <a:avLst/>
            <a:gdLst/>
            <a:ahLst/>
            <a:cxnLst/>
            <a:rect l="l" t="t" r="r" b="b"/>
            <a:pathLst>
              <a:path w="7346" h="9619" extrusionOk="0">
                <a:moveTo>
                  <a:pt x="3654" y="2830"/>
                </a:moveTo>
                <a:cubicBezTo>
                  <a:pt x="3764" y="3282"/>
                  <a:pt x="3943" y="3649"/>
                  <a:pt x="4206" y="3933"/>
                </a:cubicBezTo>
                <a:cubicBezTo>
                  <a:pt x="4521" y="4274"/>
                  <a:pt x="5114" y="4568"/>
                  <a:pt x="5791" y="4741"/>
                </a:cubicBezTo>
                <a:cubicBezTo>
                  <a:pt x="4762" y="4909"/>
                  <a:pt x="4164" y="5287"/>
                  <a:pt x="3843" y="5928"/>
                </a:cubicBezTo>
                <a:cubicBezTo>
                  <a:pt x="3817" y="5980"/>
                  <a:pt x="3796" y="6033"/>
                  <a:pt x="3775" y="6085"/>
                </a:cubicBezTo>
                <a:cubicBezTo>
                  <a:pt x="3712" y="5938"/>
                  <a:pt x="3633" y="5802"/>
                  <a:pt x="3539" y="5676"/>
                </a:cubicBezTo>
                <a:cubicBezTo>
                  <a:pt x="3045" y="5014"/>
                  <a:pt x="2263" y="4757"/>
                  <a:pt x="1391" y="4668"/>
                </a:cubicBezTo>
                <a:cubicBezTo>
                  <a:pt x="2011" y="4500"/>
                  <a:pt x="2573" y="4248"/>
                  <a:pt x="3014" y="3812"/>
                </a:cubicBezTo>
                <a:cubicBezTo>
                  <a:pt x="3292" y="3529"/>
                  <a:pt x="3507" y="3198"/>
                  <a:pt x="3654" y="2830"/>
                </a:cubicBezTo>
                <a:close/>
                <a:moveTo>
                  <a:pt x="3765" y="0"/>
                </a:moveTo>
                <a:cubicBezTo>
                  <a:pt x="3761" y="0"/>
                  <a:pt x="3758" y="0"/>
                  <a:pt x="3754" y="0"/>
                </a:cubicBezTo>
                <a:cubicBezTo>
                  <a:pt x="3686" y="6"/>
                  <a:pt x="3633" y="58"/>
                  <a:pt x="3623" y="126"/>
                </a:cubicBezTo>
                <a:cubicBezTo>
                  <a:pt x="3565" y="720"/>
                  <a:pt x="3539" y="1313"/>
                  <a:pt x="3549" y="1912"/>
                </a:cubicBezTo>
                <a:cubicBezTo>
                  <a:pt x="3554" y="2017"/>
                  <a:pt x="3560" y="2122"/>
                  <a:pt x="3565" y="2221"/>
                </a:cubicBezTo>
                <a:cubicBezTo>
                  <a:pt x="3428" y="2757"/>
                  <a:pt x="3182" y="3250"/>
                  <a:pt x="2819" y="3607"/>
                </a:cubicBezTo>
                <a:cubicBezTo>
                  <a:pt x="2168" y="4253"/>
                  <a:pt x="1192" y="4463"/>
                  <a:pt x="168" y="4631"/>
                </a:cubicBezTo>
                <a:cubicBezTo>
                  <a:pt x="0" y="4663"/>
                  <a:pt x="21" y="4909"/>
                  <a:pt x="194" y="4915"/>
                </a:cubicBezTo>
                <a:cubicBezTo>
                  <a:pt x="285" y="4913"/>
                  <a:pt x="375" y="4912"/>
                  <a:pt x="465" y="4912"/>
                </a:cubicBezTo>
                <a:cubicBezTo>
                  <a:pt x="1611" y="4912"/>
                  <a:pt x="2719" y="5056"/>
                  <a:pt x="3308" y="5849"/>
                </a:cubicBezTo>
                <a:cubicBezTo>
                  <a:pt x="3470" y="6075"/>
                  <a:pt x="3591" y="6337"/>
                  <a:pt x="3654" y="6611"/>
                </a:cubicBezTo>
                <a:cubicBezTo>
                  <a:pt x="3623" y="7036"/>
                  <a:pt x="3707" y="7477"/>
                  <a:pt x="3785" y="7913"/>
                </a:cubicBezTo>
                <a:cubicBezTo>
                  <a:pt x="3812" y="8049"/>
                  <a:pt x="3843" y="8196"/>
                  <a:pt x="3864" y="8338"/>
                </a:cubicBezTo>
                <a:cubicBezTo>
                  <a:pt x="3880" y="8716"/>
                  <a:pt x="3880" y="9094"/>
                  <a:pt x="3869" y="9472"/>
                </a:cubicBezTo>
                <a:cubicBezTo>
                  <a:pt x="3869" y="9545"/>
                  <a:pt x="3922" y="9608"/>
                  <a:pt x="3995" y="9619"/>
                </a:cubicBezTo>
                <a:lnTo>
                  <a:pt x="4011" y="9619"/>
                </a:lnTo>
                <a:cubicBezTo>
                  <a:pt x="4080" y="9619"/>
                  <a:pt x="4137" y="9572"/>
                  <a:pt x="4153" y="9509"/>
                </a:cubicBezTo>
                <a:cubicBezTo>
                  <a:pt x="4242" y="9110"/>
                  <a:pt x="4216" y="8705"/>
                  <a:pt x="4148" y="8306"/>
                </a:cubicBezTo>
                <a:cubicBezTo>
                  <a:pt x="4132" y="8012"/>
                  <a:pt x="4111" y="7718"/>
                  <a:pt x="4085" y="7430"/>
                </a:cubicBezTo>
                <a:cubicBezTo>
                  <a:pt x="4058" y="7146"/>
                  <a:pt x="4011" y="6863"/>
                  <a:pt x="3943" y="6584"/>
                </a:cubicBezTo>
                <a:cubicBezTo>
                  <a:pt x="3964" y="6400"/>
                  <a:pt x="4016" y="6222"/>
                  <a:pt x="4095" y="6059"/>
                </a:cubicBezTo>
                <a:cubicBezTo>
                  <a:pt x="4484" y="5282"/>
                  <a:pt x="5371" y="4951"/>
                  <a:pt x="7167" y="4920"/>
                </a:cubicBezTo>
                <a:cubicBezTo>
                  <a:pt x="7345" y="4909"/>
                  <a:pt x="7345" y="4647"/>
                  <a:pt x="7167" y="4636"/>
                </a:cubicBezTo>
                <a:cubicBezTo>
                  <a:pt x="6085" y="4636"/>
                  <a:pt x="4878" y="4243"/>
                  <a:pt x="4416" y="3739"/>
                </a:cubicBezTo>
                <a:cubicBezTo>
                  <a:pt x="4101" y="3392"/>
                  <a:pt x="3906" y="2888"/>
                  <a:pt x="3854" y="2237"/>
                </a:cubicBezTo>
                <a:cubicBezTo>
                  <a:pt x="4022" y="1539"/>
                  <a:pt x="4043" y="814"/>
                  <a:pt x="3901" y="116"/>
                </a:cubicBezTo>
                <a:cubicBezTo>
                  <a:pt x="3891" y="46"/>
                  <a:pt x="3834" y="0"/>
                  <a:pt x="376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TextBox 3"/>
          <p:cNvSpPr txBox="1"/>
          <p:nvPr/>
        </p:nvSpPr>
        <p:spPr>
          <a:xfrm>
            <a:off x="3796091" y="1905967"/>
            <a:ext cx="1852283" cy="923330"/>
          </a:xfrm>
          <a:prstGeom prst="rect">
            <a:avLst/>
          </a:prstGeom>
          <a:noFill/>
        </p:spPr>
        <p:txBody>
          <a:bodyPr wrap="square" rtlCol="0">
            <a:spAutoFit/>
          </a:bodyPr>
          <a:lstStyle/>
          <a:p>
            <a:pPr algn="ctr"/>
            <a:r>
              <a:rPr lang="ru-RU" sz="2700" i="1" dirty="0" smtClean="0">
                <a:latin typeface="Times New Roman" panose="02020603050405020304" pitchFamily="18" charset="0"/>
                <a:cs typeface="Times New Roman" panose="02020603050405020304" pitchFamily="18" charset="0"/>
              </a:rPr>
              <a:t>Целевой блок </a:t>
            </a:r>
            <a:endParaRPr lang="ru-RU" sz="27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3240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grpSp>
        <p:nvGrpSpPr>
          <p:cNvPr id="1017" name="Google Shape;1017;p51"/>
          <p:cNvGrpSpPr/>
          <p:nvPr/>
        </p:nvGrpSpPr>
        <p:grpSpPr>
          <a:xfrm>
            <a:off x="86409" y="4331763"/>
            <a:ext cx="727334" cy="652314"/>
            <a:chOff x="86409" y="4331763"/>
            <a:chExt cx="727334" cy="652314"/>
          </a:xfrm>
        </p:grpSpPr>
        <p:sp>
          <p:nvSpPr>
            <p:cNvPr id="1018" name="Google Shape;1018;p51"/>
            <p:cNvSpPr/>
            <p:nvPr/>
          </p:nvSpPr>
          <p:spPr>
            <a:xfrm>
              <a:off x="184268" y="4331763"/>
              <a:ext cx="145289" cy="199853"/>
            </a:xfrm>
            <a:custGeom>
              <a:avLst/>
              <a:gdLst/>
              <a:ahLst/>
              <a:cxnLst/>
              <a:rect l="l" t="t" r="r" b="b"/>
              <a:pathLst>
                <a:path w="6489" h="8926" extrusionOk="0">
                  <a:moveTo>
                    <a:pt x="4857" y="1"/>
                  </a:moveTo>
                  <a:cubicBezTo>
                    <a:pt x="4726" y="1"/>
                    <a:pt x="4584" y="16"/>
                    <a:pt x="4431" y="49"/>
                  </a:cubicBezTo>
                  <a:cubicBezTo>
                    <a:pt x="3964" y="149"/>
                    <a:pt x="3549" y="401"/>
                    <a:pt x="3150" y="658"/>
                  </a:cubicBezTo>
                  <a:cubicBezTo>
                    <a:pt x="2662" y="973"/>
                    <a:pt x="2190" y="1314"/>
                    <a:pt x="1738" y="1671"/>
                  </a:cubicBezTo>
                  <a:cubicBezTo>
                    <a:pt x="1360" y="1965"/>
                    <a:pt x="993" y="2285"/>
                    <a:pt x="735" y="2684"/>
                  </a:cubicBezTo>
                  <a:cubicBezTo>
                    <a:pt x="499" y="3057"/>
                    <a:pt x="363" y="3482"/>
                    <a:pt x="263" y="3913"/>
                  </a:cubicBezTo>
                  <a:cubicBezTo>
                    <a:pt x="121" y="4538"/>
                    <a:pt x="37" y="5173"/>
                    <a:pt x="27" y="5808"/>
                  </a:cubicBezTo>
                  <a:cubicBezTo>
                    <a:pt x="0" y="6895"/>
                    <a:pt x="263" y="8129"/>
                    <a:pt x="1203" y="8670"/>
                  </a:cubicBezTo>
                  <a:cubicBezTo>
                    <a:pt x="1512" y="8848"/>
                    <a:pt x="1861" y="8926"/>
                    <a:pt x="2217" y="8926"/>
                  </a:cubicBezTo>
                  <a:cubicBezTo>
                    <a:pt x="2687" y="8926"/>
                    <a:pt x="3170" y="8790"/>
                    <a:pt x="3591" y="8575"/>
                  </a:cubicBezTo>
                  <a:cubicBezTo>
                    <a:pt x="4526" y="8097"/>
                    <a:pt x="5245" y="7263"/>
                    <a:pt x="5697" y="6318"/>
                  </a:cubicBezTo>
                  <a:cubicBezTo>
                    <a:pt x="6154" y="5373"/>
                    <a:pt x="6353" y="4322"/>
                    <a:pt x="6416" y="3278"/>
                  </a:cubicBezTo>
                  <a:cubicBezTo>
                    <a:pt x="6489" y="2046"/>
                    <a:pt x="6365" y="1"/>
                    <a:pt x="4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1"/>
            <p:cNvSpPr/>
            <p:nvPr/>
          </p:nvSpPr>
          <p:spPr>
            <a:xfrm rot="-2700000">
              <a:off x="657425" y="4797196"/>
              <a:ext cx="111594" cy="172721"/>
            </a:xfrm>
            <a:custGeom>
              <a:avLst/>
              <a:gdLst/>
              <a:ahLst/>
              <a:cxnLst/>
              <a:rect l="l" t="t" r="r" b="b"/>
              <a:pathLst>
                <a:path w="4984" h="7714" extrusionOk="0">
                  <a:moveTo>
                    <a:pt x="3188" y="1"/>
                  </a:moveTo>
                  <a:cubicBezTo>
                    <a:pt x="3005" y="1"/>
                    <a:pt x="2802" y="49"/>
                    <a:pt x="2578" y="157"/>
                  </a:cubicBezTo>
                  <a:cubicBezTo>
                    <a:pt x="2227" y="325"/>
                    <a:pt x="1943" y="603"/>
                    <a:pt x="1675" y="887"/>
                  </a:cubicBezTo>
                  <a:cubicBezTo>
                    <a:pt x="1350" y="1233"/>
                    <a:pt x="1040" y="1595"/>
                    <a:pt x="746" y="1968"/>
                  </a:cubicBezTo>
                  <a:cubicBezTo>
                    <a:pt x="505" y="2278"/>
                    <a:pt x="268" y="2598"/>
                    <a:pt x="142" y="2966"/>
                  </a:cubicBezTo>
                  <a:cubicBezTo>
                    <a:pt x="22" y="3312"/>
                    <a:pt x="1" y="3680"/>
                    <a:pt x="1" y="4042"/>
                  </a:cubicBezTo>
                  <a:cubicBezTo>
                    <a:pt x="6" y="4567"/>
                    <a:pt x="69" y="5087"/>
                    <a:pt x="179" y="5596"/>
                  </a:cubicBezTo>
                  <a:cubicBezTo>
                    <a:pt x="368" y="6468"/>
                    <a:pt x="814" y="7402"/>
                    <a:pt x="1670" y="7654"/>
                  </a:cubicBezTo>
                  <a:cubicBezTo>
                    <a:pt x="1811" y="7695"/>
                    <a:pt x="1955" y="7714"/>
                    <a:pt x="2099" y="7714"/>
                  </a:cubicBezTo>
                  <a:cubicBezTo>
                    <a:pt x="2625" y="7714"/>
                    <a:pt x="3152" y="7464"/>
                    <a:pt x="3560" y="7113"/>
                  </a:cubicBezTo>
                  <a:cubicBezTo>
                    <a:pt x="4206" y="6552"/>
                    <a:pt x="4621" y="5748"/>
                    <a:pt x="4799" y="4908"/>
                  </a:cubicBezTo>
                  <a:cubicBezTo>
                    <a:pt x="4983" y="4068"/>
                    <a:pt x="4941" y="3191"/>
                    <a:pt x="4784" y="2346"/>
                  </a:cubicBezTo>
                  <a:cubicBezTo>
                    <a:pt x="4619" y="1432"/>
                    <a:pt x="4189" y="1"/>
                    <a:pt x="3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1"/>
            <p:cNvSpPr/>
            <p:nvPr/>
          </p:nvSpPr>
          <p:spPr>
            <a:xfrm rot="-2022149">
              <a:off x="156406" y="4641409"/>
              <a:ext cx="201019" cy="313211"/>
            </a:xfrm>
            <a:custGeom>
              <a:avLst/>
              <a:gdLst/>
              <a:ahLst/>
              <a:cxnLst/>
              <a:rect l="l" t="t" r="r" b="b"/>
              <a:pathLst>
                <a:path w="8979" h="13989" extrusionOk="0">
                  <a:moveTo>
                    <a:pt x="5295" y="0"/>
                  </a:moveTo>
                  <a:cubicBezTo>
                    <a:pt x="4923" y="0"/>
                    <a:pt x="4515" y="116"/>
                    <a:pt x="4069" y="382"/>
                  </a:cubicBezTo>
                  <a:cubicBezTo>
                    <a:pt x="3471" y="739"/>
                    <a:pt x="3004" y="1285"/>
                    <a:pt x="2573" y="1831"/>
                  </a:cubicBezTo>
                  <a:cubicBezTo>
                    <a:pt x="2043" y="2503"/>
                    <a:pt x="1544" y="3196"/>
                    <a:pt x="1077" y="3916"/>
                  </a:cubicBezTo>
                  <a:cubicBezTo>
                    <a:pt x="693" y="4504"/>
                    <a:pt x="326" y="5118"/>
                    <a:pt x="158" y="5800"/>
                  </a:cubicBezTo>
                  <a:cubicBezTo>
                    <a:pt x="0" y="6430"/>
                    <a:pt x="16" y="7092"/>
                    <a:pt x="79" y="7738"/>
                  </a:cubicBezTo>
                  <a:cubicBezTo>
                    <a:pt x="168" y="8672"/>
                    <a:pt x="357" y="9596"/>
                    <a:pt x="636" y="10494"/>
                  </a:cubicBezTo>
                  <a:cubicBezTo>
                    <a:pt x="1113" y="12022"/>
                    <a:pt x="2059" y="13623"/>
                    <a:pt x="3628" y="13938"/>
                  </a:cubicBezTo>
                  <a:cubicBezTo>
                    <a:pt x="3802" y="13972"/>
                    <a:pt x="3977" y="13989"/>
                    <a:pt x="4151" y="13989"/>
                  </a:cubicBezTo>
                  <a:cubicBezTo>
                    <a:pt x="5180" y="13989"/>
                    <a:pt x="6188" y="13423"/>
                    <a:pt x="6920" y="12673"/>
                  </a:cubicBezTo>
                  <a:cubicBezTo>
                    <a:pt x="7991" y="11565"/>
                    <a:pt x="8600" y="10058"/>
                    <a:pt x="8789" y="8531"/>
                  </a:cubicBezTo>
                  <a:cubicBezTo>
                    <a:pt x="8978" y="6998"/>
                    <a:pt x="8768" y="5438"/>
                    <a:pt x="8359" y="3952"/>
                  </a:cubicBezTo>
                  <a:cubicBezTo>
                    <a:pt x="7933" y="2394"/>
                    <a:pt x="6985" y="0"/>
                    <a:pt x="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1" name="Google Shape;1021;p51"/>
          <p:cNvSpPr/>
          <p:nvPr/>
        </p:nvSpPr>
        <p:spPr>
          <a:xfrm>
            <a:off x="7304342" y="4761804"/>
            <a:ext cx="1569803" cy="222275"/>
          </a:xfrm>
          <a:custGeom>
            <a:avLst/>
            <a:gdLst/>
            <a:ahLst/>
            <a:cxnLst/>
            <a:rect l="l" t="t" r="r" b="b"/>
            <a:pathLst>
              <a:path w="34154" h="4836" extrusionOk="0">
                <a:moveTo>
                  <a:pt x="28386" y="1"/>
                </a:moveTo>
                <a:cubicBezTo>
                  <a:pt x="27185" y="1"/>
                  <a:pt x="26265" y="951"/>
                  <a:pt x="25375" y="1879"/>
                </a:cubicBezTo>
                <a:cubicBezTo>
                  <a:pt x="24540" y="2740"/>
                  <a:pt x="23674" y="3638"/>
                  <a:pt x="22577" y="3774"/>
                </a:cubicBezTo>
                <a:cubicBezTo>
                  <a:pt x="22477" y="3787"/>
                  <a:pt x="22378" y="3793"/>
                  <a:pt x="22280" y="3793"/>
                </a:cubicBezTo>
                <a:cubicBezTo>
                  <a:pt x="21138" y="3793"/>
                  <a:pt x="20124" y="2982"/>
                  <a:pt x="19138" y="2194"/>
                </a:cubicBezTo>
                <a:cubicBezTo>
                  <a:pt x="18126" y="1391"/>
                  <a:pt x="17085" y="559"/>
                  <a:pt x="15884" y="559"/>
                </a:cubicBezTo>
                <a:cubicBezTo>
                  <a:pt x="15727" y="559"/>
                  <a:pt x="15568" y="573"/>
                  <a:pt x="15405" y="603"/>
                </a:cubicBezTo>
                <a:cubicBezTo>
                  <a:pt x="14344" y="803"/>
                  <a:pt x="13588" y="1627"/>
                  <a:pt x="12864" y="2420"/>
                </a:cubicBezTo>
                <a:cubicBezTo>
                  <a:pt x="12759" y="2535"/>
                  <a:pt x="12659" y="2645"/>
                  <a:pt x="12559" y="2750"/>
                </a:cubicBezTo>
                <a:cubicBezTo>
                  <a:pt x="12054" y="3292"/>
                  <a:pt x="11132" y="4099"/>
                  <a:pt x="10158" y="4099"/>
                </a:cubicBezTo>
                <a:cubicBezTo>
                  <a:pt x="9980" y="4099"/>
                  <a:pt x="9799" y="4072"/>
                  <a:pt x="9619" y="4011"/>
                </a:cubicBezTo>
                <a:cubicBezTo>
                  <a:pt x="8916" y="3774"/>
                  <a:pt x="8249" y="3128"/>
                  <a:pt x="7656" y="2567"/>
                </a:cubicBezTo>
                <a:lnTo>
                  <a:pt x="7393" y="2315"/>
                </a:lnTo>
                <a:cubicBezTo>
                  <a:pt x="6603" y="1570"/>
                  <a:pt x="5669" y="856"/>
                  <a:pt x="4569" y="856"/>
                </a:cubicBezTo>
                <a:cubicBezTo>
                  <a:pt x="4287" y="856"/>
                  <a:pt x="3995" y="903"/>
                  <a:pt x="3692" y="1007"/>
                </a:cubicBezTo>
                <a:cubicBezTo>
                  <a:pt x="2353" y="1469"/>
                  <a:pt x="715" y="3097"/>
                  <a:pt x="32" y="4635"/>
                </a:cubicBezTo>
                <a:cubicBezTo>
                  <a:pt x="1" y="4709"/>
                  <a:pt x="32" y="4793"/>
                  <a:pt x="106" y="4824"/>
                </a:cubicBezTo>
                <a:cubicBezTo>
                  <a:pt x="121" y="4835"/>
                  <a:pt x="142" y="4835"/>
                  <a:pt x="163" y="4835"/>
                </a:cubicBezTo>
                <a:cubicBezTo>
                  <a:pt x="167" y="4835"/>
                  <a:pt x="171" y="4835"/>
                  <a:pt x="174" y="4835"/>
                </a:cubicBezTo>
                <a:cubicBezTo>
                  <a:pt x="228" y="4835"/>
                  <a:pt x="280" y="4800"/>
                  <a:pt x="300" y="4746"/>
                </a:cubicBezTo>
                <a:cubicBezTo>
                  <a:pt x="951" y="3270"/>
                  <a:pt x="2516" y="1711"/>
                  <a:pt x="3791" y="1270"/>
                </a:cubicBezTo>
                <a:cubicBezTo>
                  <a:pt x="4058" y="1177"/>
                  <a:pt x="4316" y="1136"/>
                  <a:pt x="4567" y="1136"/>
                </a:cubicBezTo>
                <a:cubicBezTo>
                  <a:pt x="5578" y="1136"/>
                  <a:pt x="6455" y="1812"/>
                  <a:pt x="7204" y="2519"/>
                </a:cubicBezTo>
                <a:lnTo>
                  <a:pt x="7461" y="2766"/>
                </a:lnTo>
                <a:cubicBezTo>
                  <a:pt x="8070" y="3349"/>
                  <a:pt x="8763" y="4016"/>
                  <a:pt x="9530" y="4273"/>
                </a:cubicBezTo>
                <a:cubicBezTo>
                  <a:pt x="9741" y="4344"/>
                  <a:pt x="9952" y="4376"/>
                  <a:pt x="10159" y="4376"/>
                </a:cubicBezTo>
                <a:cubicBezTo>
                  <a:pt x="11237" y="4376"/>
                  <a:pt x="12222" y="3522"/>
                  <a:pt x="12764" y="2945"/>
                </a:cubicBezTo>
                <a:cubicBezTo>
                  <a:pt x="12869" y="2834"/>
                  <a:pt x="12969" y="2719"/>
                  <a:pt x="13074" y="2609"/>
                </a:cubicBezTo>
                <a:cubicBezTo>
                  <a:pt x="13767" y="1847"/>
                  <a:pt x="14486" y="1060"/>
                  <a:pt x="15457" y="881"/>
                </a:cubicBezTo>
                <a:cubicBezTo>
                  <a:pt x="15603" y="854"/>
                  <a:pt x="15746" y="842"/>
                  <a:pt x="15887" y="842"/>
                </a:cubicBezTo>
                <a:cubicBezTo>
                  <a:pt x="16984" y="842"/>
                  <a:pt x="17945" y="1610"/>
                  <a:pt x="18959" y="2414"/>
                </a:cubicBezTo>
                <a:cubicBezTo>
                  <a:pt x="19987" y="3235"/>
                  <a:pt x="21042" y="4078"/>
                  <a:pt x="22283" y="4078"/>
                </a:cubicBezTo>
                <a:cubicBezTo>
                  <a:pt x="22392" y="4078"/>
                  <a:pt x="22502" y="4071"/>
                  <a:pt x="22614" y="4058"/>
                </a:cubicBezTo>
                <a:cubicBezTo>
                  <a:pt x="23805" y="3906"/>
                  <a:pt x="24708" y="2971"/>
                  <a:pt x="25580" y="2073"/>
                </a:cubicBezTo>
                <a:cubicBezTo>
                  <a:pt x="26466" y="1153"/>
                  <a:pt x="27308" y="282"/>
                  <a:pt x="28390" y="282"/>
                </a:cubicBezTo>
                <a:cubicBezTo>
                  <a:pt x="28487" y="282"/>
                  <a:pt x="28586" y="289"/>
                  <a:pt x="28688" y="304"/>
                </a:cubicBezTo>
                <a:cubicBezTo>
                  <a:pt x="29581" y="435"/>
                  <a:pt x="30321" y="1165"/>
                  <a:pt x="31035" y="1868"/>
                </a:cubicBezTo>
                <a:cubicBezTo>
                  <a:pt x="31783" y="2608"/>
                  <a:pt x="32558" y="3370"/>
                  <a:pt x="33494" y="3370"/>
                </a:cubicBezTo>
                <a:cubicBezTo>
                  <a:pt x="33668" y="3370"/>
                  <a:pt x="33847" y="3344"/>
                  <a:pt x="34033" y="3286"/>
                </a:cubicBezTo>
                <a:cubicBezTo>
                  <a:pt x="34106" y="3260"/>
                  <a:pt x="34154" y="3181"/>
                  <a:pt x="34127" y="3107"/>
                </a:cubicBezTo>
                <a:cubicBezTo>
                  <a:pt x="34111" y="3045"/>
                  <a:pt x="34054" y="3005"/>
                  <a:pt x="33994" y="3005"/>
                </a:cubicBezTo>
                <a:cubicBezTo>
                  <a:pt x="33979" y="3005"/>
                  <a:pt x="33964" y="3008"/>
                  <a:pt x="33949" y="3013"/>
                </a:cubicBezTo>
                <a:cubicBezTo>
                  <a:pt x="33794" y="3061"/>
                  <a:pt x="33644" y="3083"/>
                  <a:pt x="33498" y="3083"/>
                </a:cubicBezTo>
                <a:cubicBezTo>
                  <a:pt x="32676" y="3083"/>
                  <a:pt x="31974" y="2390"/>
                  <a:pt x="31234" y="1664"/>
                </a:cubicBezTo>
                <a:cubicBezTo>
                  <a:pt x="30489" y="929"/>
                  <a:pt x="29712" y="167"/>
                  <a:pt x="28725" y="26"/>
                </a:cubicBezTo>
                <a:cubicBezTo>
                  <a:pt x="28610" y="9"/>
                  <a:pt x="28497" y="1"/>
                  <a:pt x="2838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1104738" y="46907"/>
            <a:ext cx="6423660" cy="646331"/>
          </a:xfrm>
          <a:prstGeom prst="rect">
            <a:avLst/>
          </a:prstGeom>
          <a:noFill/>
        </p:spPr>
        <p:txBody>
          <a:bodyPr wrap="square" rtlCol="0">
            <a:spAutoFit/>
          </a:bodyPr>
          <a:lstStyle/>
          <a:p>
            <a:pPr algn="ctr"/>
            <a:r>
              <a:rPr lang="ru-RU" sz="3600" b="1" dirty="0">
                <a:latin typeface="Times New Roman" panose="02020603050405020304" pitchFamily="18" charset="0"/>
                <a:cs typeface="Times New Roman" panose="02020603050405020304" pitchFamily="18" charset="0"/>
              </a:rPr>
              <a:t>ЦЕЛЕВОЙ БЛОК</a:t>
            </a:r>
            <a:endParaRPr lang="ru-RU" sz="3600" dirty="0">
              <a:latin typeface="Times New Roman" panose="02020603050405020304" pitchFamily="18" charset="0"/>
              <a:cs typeface="Times New Roman" panose="02020603050405020304" pitchFamily="18" charset="0"/>
            </a:endParaRPr>
          </a:p>
        </p:txBody>
      </p:sp>
      <p:grpSp>
        <p:nvGrpSpPr>
          <p:cNvPr id="11" name="Google Shape;1048;p53"/>
          <p:cNvGrpSpPr/>
          <p:nvPr/>
        </p:nvGrpSpPr>
        <p:grpSpPr>
          <a:xfrm rot="15765871">
            <a:off x="-554891" y="1631106"/>
            <a:ext cx="3907516" cy="3017355"/>
            <a:chOff x="4988000" y="-677800"/>
            <a:chExt cx="1784953" cy="1802322"/>
          </a:xfrm>
        </p:grpSpPr>
        <p:sp>
          <p:nvSpPr>
            <p:cNvPr id="12" name="Google Shape;1049;p53"/>
            <p:cNvSpPr/>
            <p:nvPr/>
          </p:nvSpPr>
          <p:spPr>
            <a:xfrm>
              <a:off x="5037082" y="-511134"/>
              <a:ext cx="1649105" cy="1635656"/>
            </a:xfrm>
            <a:custGeom>
              <a:avLst/>
              <a:gdLst/>
              <a:ahLst/>
              <a:cxnLst/>
              <a:rect l="l" t="t" r="r" b="b"/>
              <a:pathLst>
                <a:path w="51374" h="50955" extrusionOk="0">
                  <a:moveTo>
                    <a:pt x="49926" y="0"/>
                  </a:moveTo>
                  <a:lnTo>
                    <a:pt x="0" y="1023"/>
                  </a:lnTo>
                  <a:lnTo>
                    <a:pt x="1024" y="50955"/>
                  </a:lnTo>
                  <a:lnTo>
                    <a:pt x="51373" y="50333"/>
                  </a:lnTo>
                  <a:lnTo>
                    <a:pt x="499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050;p53"/>
            <p:cNvSpPr/>
            <p:nvPr/>
          </p:nvSpPr>
          <p:spPr>
            <a:xfrm>
              <a:off x="4988000" y="-677800"/>
              <a:ext cx="1784953" cy="1799719"/>
            </a:xfrm>
            <a:custGeom>
              <a:avLst/>
              <a:gdLst/>
              <a:ahLst/>
              <a:cxnLst/>
              <a:rect l="l" t="t" r="r" b="b"/>
              <a:pathLst>
                <a:path w="55606" h="56066" extrusionOk="0">
                  <a:moveTo>
                    <a:pt x="6029" y="1"/>
                  </a:moveTo>
                  <a:lnTo>
                    <a:pt x="0" y="49577"/>
                  </a:lnTo>
                  <a:lnTo>
                    <a:pt x="49937" y="56065"/>
                  </a:lnTo>
                  <a:lnTo>
                    <a:pt x="55605" y="6029"/>
                  </a:lnTo>
                  <a:lnTo>
                    <a:pt x="6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51;p53"/>
            <p:cNvSpPr/>
            <p:nvPr/>
          </p:nvSpPr>
          <p:spPr>
            <a:xfrm>
              <a:off x="5076629" y="-574212"/>
              <a:ext cx="1606926" cy="1593284"/>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52;p53"/>
            <p:cNvSpPr/>
            <p:nvPr/>
          </p:nvSpPr>
          <p:spPr>
            <a:xfrm>
              <a:off x="6339768" y="714613"/>
              <a:ext cx="391928" cy="298805"/>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048;p53"/>
          <p:cNvGrpSpPr/>
          <p:nvPr/>
        </p:nvGrpSpPr>
        <p:grpSpPr>
          <a:xfrm rot="15765871">
            <a:off x="2557913" y="1447016"/>
            <a:ext cx="3897931" cy="3017355"/>
            <a:chOff x="4988000" y="-677800"/>
            <a:chExt cx="1784953" cy="1802322"/>
          </a:xfrm>
        </p:grpSpPr>
        <p:sp>
          <p:nvSpPr>
            <p:cNvPr id="17" name="Google Shape;1049;p53"/>
            <p:cNvSpPr/>
            <p:nvPr/>
          </p:nvSpPr>
          <p:spPr>
            <a:xfrm>
              <a:off x="5037082" y="-511134"/>
              <a:ext cx="1649105" cy="1635656"/>
            </a:xfrm>
            <a:custGeom>
              <a:avLst/>
              <a:gdLst/>
              <a:ahLst/>
              <a:cxnLst/>
              <a:rect l="l" t="t" r="r" b="b"/>
              <a:pathLst>
                <a:path w="51374" h="50955" extrusionOk="0">
                  <a:moveTo>
                    <a:pt x="49926" y="0"/>
                  </a:moveTo>
                  <a:lnTo>
                    <a:pt x="0" y="1023"/>
                  </a:lnTo>
                  <a:lnTo>
                    <a:pt x="1024" y="50955"/>
                  </a:lnTo>
                  <a:lnTo>
                    <a:pt x="51373" y="50333"/>
                  </a:lnTo>
                  <a:lnTo>
                    <a:pt x="499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50;p53"/>
            <p:cNvSpPr/>
            <p:nvPr/>
          </p:nvSpPr>
          <p:spPr>
            <a:xfrm>
              <a:off x="4988000" y="-677800"/>
              <a:ext cx="1784953" cy="1799719"/>
            </a:xfrm>
            <a:custGeom>
              <a:avLst/>
              <a:gdLst/>
              <a:ahLst/>
              <a:cxnLst/>
              <a:rect l="l" t="t" r="r" b="b"/>
              <a:pathLst>
                <a:path w="55606" h="56066" extrusionOk="0">
                  <a:moveTo>
                    <a:pt x="6029" y="1"/>
                  </a:moveTo>
                  <a:lnTo>
                    <a:pt x="0" y="49577"/>
                  </a:lnTo>
                  <a:lnTo>
                    <a:pt x="49937" y="56065"/>
                  </a:lnTo>
                  <a:lnTo>
                    <a:pt x="55605" y="6029"/>
                  </a:lnTo>
                  <a:lnTo>
                    <a:pt x="6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51;p53"/>
            <p:cNvSpPr/>
            <p:nvPr/>
          </p:nvSpPr>
          <p:spPr>
            <a:xfrm>
              <a:off x="5066191" y="-572345"/>
              <a:ext cx="1606926" cy="1593284"/>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52;p53"/>
            <p:cNvSpPr/>
            <p:nvPr/>
          </p:nvSpPr>
          <p:spPr>
            <a:xfrm>
              <a:off x="6398635" y="740097"/>
              <a:ext cx="320591" cy="298805"/>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1048;p53"/>
          <p:cNvGrpSpPr/>
          <p:nvPr/>
        </p:nvGrpSpPr>
        <p:grpSpPr>
          <a:xfrm rot="15765871">
            <a:off x="5612545" y="1327634"/>
            <a:ext cx="3750852" cy="3017355"/>
            <a:chOff x="4988000" y="-677800"/>
            <a:chExt cx="1784953" cy="1802322"/>
          </a:xfrm>
        </p:grpSpPr>
        <p:sp>
          <p:nvSpPr>
            <p:cNvPr id="22" name="Google Shape;1049;p53"/>
            <p:cNvSpPr/>
            <p:nvPr/>
          </p:nvSpPr>
          <p:spPr>
            <a:xfrm>
              <a:off x="5037082" y="-511134"/>
              <a:ext cx="1649105" cy="1635656"/>
            </a:xfrm>
            <a:custGeom>
              <a:avLst/>
              <a:gdLst/>
              <a:ahLst/>
              <a:cxnLst/>
              <a:rect l="l" t="t" r="r" b="b"/>
              <a:pathLst>
                <a:path w="51374" h="50955" extrusionOk="0">
                  <a:moveTo>
                    <a:pt x="49926" y="0"/>
                  </a:moveTo>
                  <a:lnTo>
                    <a:pt x="0" y="1023"/>
                  </a:lnTo>
                  <a:lnTo>
                    <a:pt x="1024" y="50955"/>
                  </a:lnTo>
                  <a:lnTo>
                    <a:pt x="51373" y="50333"/>
                  </a:lnTo>
                  <a:lnTo>
                    <a:pt x="499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50;p53"/>
            <p:cNvSpPr/>
            <p:nvPr/>
          </p:nvSpPr>
          <p:spPr>
            <a:xfrm>
              <a:off x="4988000" y="-677800"/>
              <a:ext cx="1784953" cy="1799719"/>
            </a:xfrm>
            <a:custGeom>
              <a:avLst/>
              <a:gdLst/>
              <a:ahLst/>
              <a:cxnLst/>
              <a:rect l="l" t="t" r="r" b="b"/>
              <a:pathLst>
                <a:path w="55606" h="56066" extrusionOk="0">
                  <a:moveTo>
                    <a:pt x="6029" y="1"/>
                  </a:moveTo>
                  <a:lnTo>
                    <a:pt x="0" y="49577"/>
                  </a:lnTo>
                  <a:lnTo>
                    <a:pt x="49937" y="56065"/>
                  </a:lnTo>
                  <a:lnTo>
                    <a:pt x="55605" y="6029"/>
                  </a:lnTo>
                  <a:lnTo>
                    <a:pt x="6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51;p53"/>
            <p:cNvSpPr/>
            <p:nvPr/>
          </p:nvSpPr>
          <p:spPr>
            <a:xfrm>
              <a:off x="5076629" y="-574212"/>
              <a:ext cx="1606926" cy="1593284"/>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52;p53"/>
            <p:cNvSpPr/>
            <p:nvPr/>
          </p:nvSpPr>
          <p:spPr>
            <a:xfrm>
              <a:off x="6374731" y="748903"/>
              <a:ext cx="340614" cy="298805"/>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TextBox 5"/>
          <p:cNvSpPr txBox="1"/>
          <p:nvPr/>
        </p:nvSpPr>
        <p:spPr>
          <a:xfrm>
            <a:off x="360766" y="2370616"/>
            <a:ext cx="2144496" cy="707886"/>
          </a:xfrm>
          <a:prstGeom prst="rect">
            <a:avLst/>
          </a:prstGeom>
          <a:noFill/>
        </p:spPr>
        <p:txBody>
          <a:bodyPr wrap="square" rtlCol="0">
            <a:spAutoFit/>
          </a:bodyPr>
          <a:lstStyle/>
          <a:p>
            <a:pPr algn="ctr"/>
            <a:r>
              <a:rPr lang="ru-RU" sz="4000" b="1" dirty="0" smtClean="0">
                <a:latin typeface="Times New Roman" panose="02020603050405020304" pitchFamily="18" charset="0"/>
                <a:cs typeface="Times New Roman" panose="02020603050405020304" pitchFamily="18" charset="0"/>
              </a:rPr>
              <a:t>Цель</a:t>
            </a:r>
            <a:endParaRPr lang="ru-RU" sz="4000" dirty="0"/>
          </a:p>
        </p:txBody>
      </p:sp>
      <p:sp>
        <p:nvSpPr>
          <p:cNvPr id="7" name="TextBox 6"/>
          <p:cNvSpPr txBox="1"/>
          <p:nvPr/>
        </p:nvSpPr>
        <p:spPr>
          <a:xfrm>
            <a:off x="3316872" y="2370616"/>
            <a:ext cx="2367375" cy="707886"/>
          </a:xfrm>
          <a:prstGeom prst="rect">
            <a:avLst/>
          </a:prstGeom>
          <a:noFill/>
        </p:spPr>
        <p:txBody>
          <a:bodyPr wrap="square" rtlCol="0">
            <a:spAutoFit/>
          </a:bodyPr>
          <a:lstStyle/>
          <a:p>
            <a:pPr algn="ctr"/>
            <a:r>
              <a:rPr lang="ru-RU" sz="4000" b="1" dirty="0" smtClean="0">
                <a:latin typeface="Times New Roman" panose="02020603050405020304" pitchFamily="18" charset="0"/>
                <a:cs typeface="Times New Roman" panose="02020603050405020304" pitchFamily="18" charset="0"/>
              </a:rPr>
              <a:t>Задачи</a:t>
            </a:r>
            <a:endParaRPr lang="ru-RU" sz="4000"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415104" y="2309060"/>
            <a:ext cx="2226589" cy="954107"/>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Ожидаемый результат</a:t>
            </a:r>
            <a:endParaRPr lang="ru-RU"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30413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21" name="Google Shape;1021;p51"/>
          <p:cNvSpPr/>
          <p:nvPr/>
        </p:nvSpPr>
        <p:spPr>
          <a:xfrm>
            <a:off x="7304342" y="4761804"/>
            <a:ext cx="1569803" cy="222275"/>
          </a:xfrm>
          <a:custGeom>
            <a:avLst/>
            <a:gdLst/>
            <a:ahLst/>
            <a:cxnLst/>
            <a:rect l="l" t="t" r="r" b="b"/>
            <a:pathLst>
              <a:path w="34154" h="4836" extrusionOk="0">
                <a:moveTo>
                  <a:pt x="28386" y="1"/>
                </a:moveTo>
                <a:cubicBezTo>
                  <a:pt x="27185" y="1"/>
                  <a:pt x="26265" y="951"/>
                  <a:pt x="25375" y="1879"/>
                </a:cubicBezTo>
                <a:cubicBezTo>
                  <a:pt x="24540" y="2740"/>
                  <a:pt x="23674" y="3638"/>
                  <a:pt x="22577" y="3774"/>
                </a:cubicBezTo>
                <a:cubicBezTo>
                  <a:pt x="22477" y="3787"/>
                  <a:pt x="22378" y="3793"/>
                  <a:pt x="22280" y="3793"/>
                </a:cubicBezTo>
                <a:cubicBezTo>
                  <a:pt x="21138" y="3793"/>
                  <a:pt x="20124" y="2982"/>
                  <a:pt x="19138" y="2194"/>
                </a:cubicBezTo>
                <a:cubicBezTo>
                  <a:pt x="18126" y="1391"/>
                  <a:pt x="17085" y="559"/>
                  <a:pt x="15884" y="559"/>
                </a:cubicBezTo>
                <a:cubicBezTo>
                  <a:pt x="15727" y="559"/>
                  <a:pt x="15568" y="573"/>
                  <a:pt x="15405" y="603"/>
                </a:cubicBezTo>
                <a:cubicBezTo>
                  <a:pt x="14344" y="803"/>
                  <a:pt x="13588" y="1627"/>
                  <a:pt x="12864" y="2420"/>
                </a:cubicBezTo>
                <a:cubicBezTo>
                  <a:pt x="12759" y="2535"/>
                  <a:pt x="12659" y="2645"/>
                  <a:pt x="12559" y="2750"/>
                </a:cubicBezTo>
                <a:cubicBezTo>
                  <a:pt x="12054" y="3292"/>
                  <a:pt x="11132" y="4099"/>
                  <a:pt x="10158" y="4099"/>
                </a:cubicBezTo>
                <a:cubicBezTo>
                  <a:pt x="9980" y="4099"/>
                  <a:pt x="9799" y="4072"/>
                  <a:pt x="9619" y="4011"/>
                </a:cubicBezTo>
                <a:cubicBezTo>
                  <a:pt x="8916" y="3774"/>
                  <a:pt x="8249" y="3128"/>
                  <a:pt x="7656" y="2567"/>
                </a:cubicBezTo>
                <a:lnTo>
                  <a:pt x="7393" y="2315"/>
                </a:lnTo>
                <a:cubicBezTo>
                  <a:pt x="6603" y="1570"/>
                  <a:pt x="5669" y="856"/>
                  <a:pt x="4569" y="856"/>
                </a:cubicBezTo>
                <a:cubicBezTo>
                  <a:pt x="4287" y="856"/>
                  <a:pt x="3995" y="903"/>
                  <a:pt x="3692" y="1007"/>
                </a:cubicBezTo>
                <a:cubicBezTo>
                  <a:pt x="2353" y="1469"/>
                  <a:pt x="715" y="3097"/>
                  <a:pt x="32" y="4635"/>
                </a:cubicBezTo>
                <a:cubicBezTo>
                  <a:pt x="1" y="4709"/>
                  <a:pt x="32" y="4793"/>
                  <a:pt x="106" y="4824"/>
                </a:cubicBezTo>
                <a:cubicBezTo>
                  <a:pt x="121" y="4835"/>
                  <a:pt x="142" y="4835"/>
                  <a:pt x="163" y="4835"/>
                </a:cubicBezTo>
                <a:cubicBezTo>
                  <a:pt x="167" y="4835"/>
                  <a:pt x="171" y="4835"/>
                  <a:pt x="174" y="4835"/>
                </a:cubicBezTo>
                <a:cubicBezTo>
                  <a:pt x="228" y="4835"/>
                  <a:pt x="280" y="4800"/>
                  <a:pt x="300" y="4746"/>
                </a:cubicBezTo>
                <a:cubicBezTo>
                  <a:pt x="951" y="3270"/>
                  <a:pt x="2516" y="1711"/>
                  <a:pt x="3791" y="1270"/>
                </a:cubicBezTo>
                <a:cubicBezTo>
                  <a:pt x="4058" y="1177"/>
                  <a:pt x="4316" y="1136"/>
                  <a:pt x="4567" y="1136"/>
                </a:cubicBezTo>
                <a:cubicBezTo>
                  <a:pt x="5578" y="1136"/>
                  <a:pt x="6455" y="1812"/>
                  <a:pt x="7204" y="2519"/>
                </a:cubicBezTo>
                <a:lnTo>
                  <a:pt x="7461" y="2766"/>
                </a:lnTo>
                <a:cubicBezTo>
                  <a:pt x="8070" y="3349"/>
                  <a:pt x="8763" y="4016"/>
                  <a:pt x="9530" y="4273"/>
                </a:cubicBezTo>
                <a:cubicBezTo>
                  <a:pt x="9741" y="4344"/>
                  <a:pt x="9952" y="4376"/>
                  <a:pt x="10159" y="4376"/>
                </a:cubicBezTo>
                <a:cubicBezTo>
                  <a:pt x="11237" y="4376"/>
                  <a:pt x="12222" y="3522"/>
                  <a:pt x="12764" y="2945"/>
                </a:cubicBezTo>
                <a:cubicBezTo>
                  <a:pt x="12869" y="2834"/>
                  <a:pt x="12969" y="2719"/>
                  <a:pt x="13074" y="2609"/>
                </a:cubicBezTo>
                <a:cubicBezTo>
                  <a:pt x="13767" y="1847"/>
                  <a:pt x="14486" y="1060"/>
                  <a:pt x="15457" y="881"/>
                </a:cubicBezTo>
                <a:cubicBezTo>
                  <a:pt x="15603" y="854"/>
                  <a:pt x="15746" y="842"/>
                  <a:pt x="15887" y="842"/>
                </a:cubicBezTo>
                <a:cubicBezTo>
                  <a:pt x="16984" y="842"/>
                  <a:pt x="17945" y="1610"/>
                  <a:pt x="18959" y="2414"/>
                </a:cubicBezTo>
                <a:cubicBezTo>
                  <a:pt x="19987" y="3235"/>
                  <a:pt x="21042" y="4078"/>
                  <a:pt x="22283" y="4078"/>
                </a:cubicBezTo>
                <a:cubicBezTo>
                  <a:pt x="22392" y="4078"/>
                  <a:pt x="22502" y="4071"/>
                  <a:pt x="22614" y="4058"/>
                </a:cubicBezTo>
                <a:cubicBezTo>
                  <a:pt x="23805" y="3906"/>
                  <a:pt x="24708" y="2971"/>
                  <a:pt x="25580" y="2073"/>
                </a:cubicBezTo>
                <a:cubicBezTo>
                  <a:pt x="26466" y="1153"/>
                  <a:pt x="27308" y="282"/>
                  <a:pt x="28390" y="282"/>
                </a:cubicBezTo>
                <a:cubicBezTo>
                  <a:pt x="28487" y="282"/>
                  <a:pt x="28586" y="289"/>
                  <a:pt x="28688" y="304"/>
                </a:cubicBezTo>
                <a:cubicBezTo>
                  <a:pt x="29581" y="435"/>
                  <a:pt x="30321" y="1165"/>
                  <a:pt x="31035" y="1868"/>
                </a:cubicBezTo>
                <a:cubicBezTo>
                  <a:pt x="31783" y="2608"/>
                  <a:pt x="32558" y="3370"/>
                  <a:pt x="33494" y="3370"/>
                </a:cubicBezTo>
                <a:cubicBezTo>
                  <a:pt x="33668" y="3370"/>
                  <a:pt x="33847" y="3344"/>
                  <a:pt x="34033" y="3286"/>
                </a:cubicBezTo>
                <a:cubicBezTo>
                  <a:pt x="34106" y="3260"/>
                  <a:pt x="34154" y="3181"/>
                  <a:pt x="34127" y="3107"/>
                </a:cubicBezTo>
                <a:cubicBezTo>
                  <a:pt x="34111" y="3045"/>
                  <a:pt x="34054" y="3005"/>
                  <a:pt x="33994" y="3005"/>
                </a:cubicBezTo>
                <a:cubicBezTo>
                  <a:pt x="33979" y="3005"/>
                  <a:pt x="33964" y="3008"/>
                  <a:pt x="33949" y="3013"/>
                </a:cubicBezTo>
                <a:cubicBezTo>
                  <a:pt x="33794" y="3061"/>
                  <a:pt x="33644" y="3083"/>
                  <a:pt x="33498" y="3083"/>
                </a:cubicBezTo>
                <a:cubicBezTo>
                  <a:pt x="32676" y="3083"/>
                  <a:pt x="31974" y="2390"/>
                  <a:pt x="31234" y="1664"/>
                </a:cubicBezTo>
                <a:cubicBezTo>
                  <a:pt x="30489" y="929"/>
                  <a:pt x="29712" y="167"/>
                  <a:pt x="28725" y="26"/>
                </a:cubicBezTo>
                <a:cubicBezTo>
                  <a:pt x="28610" y="9"/>
                  <a:pt x="28497" y="1"/>
                  <a:pt x="2838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9;p53"/>
          <p:cNvSpPr/>
          <p:nvPr/>
        </p:nvSpPr>
        <p:spPr>
          <a:xfrm rot="15765871">
            <a:off x="273175" y="143347"/>
            <a:ext cx="1637803" cy="1638052"/>
          </a:xfrm>
          <a:custGeom>
            <a:avLst/>
            <a:gdLst/>
            <a:ahLst/>
            <a:cxnLst/>
            <a:rect l="l" t="t" r="r" b="b"/>
            <a:pathLst>
              <a:path w="51374" h="50955" extrusionOk="0">
                <a:moveTo>
                  <a:pt x="49926" y="0"/>
                </a:moveTo>
                <a:lnTo>
                  <a:pt x="0" y="1023"/>
                </a:lnTo>
                <a:lnTo>
                  <a:pt x="1024" y="50955"/>
                </a:lnTo>
                <a:lnTo>
                  <a:pt x="51373" y="50333"/>
                </a:lnTo>
                <a:lnTo>
                  <a:pt x="499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50;p53"/>
          <p:cNvSpPr/>
          <p:nvPr/>
        </p:nvSpPr>
        <p:spPr>
          <a:xfrm rot="15765871">
            <a:off x="119276" y="53307"/>
            <a:ext cx="1772720" cy="1802355"/>
          </a:xfrm>
          <a:custGeom>
            <a:avLst/>
            <a:gdLst/>
            <a:ahLst/>
            <a:cxnLst/>
            <a:rect l="l" t="t" r="r" b="b"/>
            <a:pathLst>
              <a:path w="55606" h="56066" extrusionOk="0">
                <a:moveTo>
                  <a:pt x="6029" y="1"/>
                </a:moveTo>
                <a:lnTo>
                  <a:pt x="0" y="49577"/>
                </a:lnTo>
                <a:lnTo>
                  <a:pt x="49937" y="56065"/>
                </a:lnTo>
                <a:lnTo>
                  <a:pt x="55605" y="6029"/>
                </a:lnTo>
                <a:lnTo>
                  <a:pt x="6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51;p53"/>
          <p:cNvSpPr/>
          <p:nvPr/>
        </p:nvSpPr>
        <p:spPr>
          <a:xfrm rot="15765871">
            <a:off x="208096" y="157007"/>
            <a:ext cx="1595913" cy="1595618"/>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52;p53"/>
          <p:cNvSpPr/>
          <p:nvPr/>
        </p:nvSpPr>
        <p:spPr>
          <a:xfrm rot="15765871">
            <a:off x="1401609" y="93148"/>
            <a:ext cx="496890" cy="299243"/>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Прямоугольник 1"/>
          <p:cNvSpPr/>
          <p:nvPr/>
        </p:nvSpPr>
        <p:spPr>
          <a:xfrm>
            <a:off x="4118238" y="46838"/>
            <a:ext cx="4921580" cy="523220"/>
          </a:xfrm>
          <a:prstGeom prst="rect">
            <a:avLst/>
          </a:prstGeom>
        </p:spPr>
        <p:txBody>
          <a:bodyPr wrap="square">
            <a:spAutoFit/>
          </a:bodyPr>
          <a:lstStyle/>
          <a:p>
            <a:r>
              <a:rPr lang="ru-RU" b="1" i="1" dirty="0">
                <a:latin typeface="Liberation Serif" panose="02020603050405020304" pitchFamily="18" charset="0"/>
                <a:ea typeface="Microsoft Sans Serif" panose="020B0604020202020204" pitchFamily="34" charset="0"/>
              </a:rPr>
              <a:t>Цель - это то, к чему стремятся, чего хотят достигнуть, осуществить (С.И. Ожегов. Словарь русского языка).</a:t>
            </a:r>
            <a:endParaRPr lang="ru-RU" b="1" i="1" dirty="0"/>
          </a:p>
        </p:txBody>
      </p:sp>
      <p:sp>
        <p:nvSpPr>
          <p:cNvPr id="3" name="TextBox 2"/>
          <p:cNvSpPr txBox="1"/>
          <p:nvPr/>
        </p:nvSpPr>
        <p:spPr>
          <a:xfrm>
            <a:off x="377056" y="535969"/>
            <a:ext cx="1430040"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ЦЕЛЬ</a:t>
            </a:r>
            <a:endParaRPr lang="ru-RU" sz="3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286000" y="1234770"/>
            <a:ext cx="6753818" cy="954107"/>
          </a:xfrm>
          <a:prstGeom prst="rect">
            <a:avLst/>
          </a:prstGeom>
        </p:spPr>
        <p:txBody>
          <a:bodyPr wrap="square">
            <a:spAutoFit/>
          </a:bodyPr>
          <a:lstStyle/>
          <a:p>
            <a:pPr lvl="0" algn="just"/>
            <a:r>
              <a:rPr lang="ru-RU" b="1" dirty="0">
                <a:latin typeface="Times New Roman" panose="02020603050405020304" pitchFamily="18" charset="0"/>
                <a:cs typeface="Times New Roman" panose="02020603050405020304" pitchFamily="18" charset="0"/>
              </a:rPr>
              <a:t>Цель</a:t>
            </a:r>
            <a:r>
              <a:rPr lang="ru-RU" dirty="0">
                <a:latin typeface="Times New Roman" panose="02020603050405020304" pitchFamily="18" charset="0"/>
                <a:cs typeface="Times New Roman" panose="02020603050405020304" pitchFamily="18" charset="0"/>
              </a:rPr>
              <a:t> - правильно сформированная система целей должна отражать набор </a:t>
            </a:r>
            <a:r>
              <a:rPr lang="ru-RU" dirty="0" smtClean="0">
                <a:latin typeface="Times New Roman" panose="02020603050405020304" pitchFamily="18" charset="0"/>
                <a:cs typeface="Times New Roman" panose="02020603050405020304" pitchFamily="18" charset="0"/>
              </a:rPr>
              <a:t>актуальных </a:t>
            </a:r>
            <a:r>
              <a:rPr lang="ru-RU" dirty="0">
                <a:latin typeface="Times New Roman" panose="02020603050405020304" pitchFamily="18" charset="0"/>
                <a:cs typeface="Times New Roman" panose="02020603050405020304" pitchFamily="18" charset="0"/>
              </a:rPr>
              <a:t>потребностей и не должна зависеть от средств их </a:t>
            </a:r>
            <a:r>
              <a:rPr lang="ru-RU" dirty="0" smtClean="0">
                <a:latin typeface="Times New Roman" panose="02020603050405020304" pitchFamily="18" charset="0"/>
                <a:cs typeface="Times New Roman" panose="02020603050405020304" pitchFamily="18" charset="0"/>
              </a:rPr>
              <a:t>достижения. </a:t>
            </a:r>
            <a:r>
              <a:rPr lang="ru-RU" dirty="0">
                <a:latin typeface="Times New Roman" panose="02020603050405020304" pitchFamily="18" charset="0"/>
                <a:cs typeface="Times New Roman" panose="02020603050405020304" pitchFamily="18" charset="0"/>
              </a:rPr>
              <a:t>Пути, средства и методы </a:t>
            </a:r>
            <a:r>
              <a:rPr lang="ru-RU" dirty="0" smtClean="0">
                <a:latin typeface="Times New Roman" panose="02020603050405020304" pitchFamily="18" charset="0"/>
                <a:cs typeface="Times New Roman" panose="02020603050405020304" pitchFamily="18" charset="0"/>
              </a:rPr>
              <a:t>достижения </a:t>
            </a:r>
            <a:r>
              <a:rPr lang="ru-RU" dirty="0">
                <a:latin typeface="Times New Roman" panose="02020603050405020304" pitchFamily="18" charset="0"/>
                <a:cs typeface="Times New Roman" panose="02020603050405020304" pitchFamily="18" charset="0"/>
              </a:rPr>
              <a:t>целей раскрываются при формировании </a:t>
            </a:r>
            <a:r>
              <a:rPr lang="ru-RU" dirty="0" smtClean="0">
                <a:latin typeface="Times New Roman" panose="02020603050405020304" pitchFamily="18" charset="0"/>
                <a:cs typeface="Times New Roman" panose="02020603050405020304" pitchFamily="18" charset="0"/>
              </a:rPr>
              <a:t>программы </a:t>
            </a:r>
            <a:r>
              <a:rPr lang="ru-RU" dirty="0">
                <a:latin typeface="Times New Roman" panose="02020603050405020304" pitchFamily="18" charset="0"/>
                <a:cs typeface="Times New Roman" panose="02020603050405020304" pitchFamily="18" charset="0"/>
              </a:rPr>
              <a:t>мероприятий и механизма </a:t>
            </a:r>
            <a:r>
              <a:rPr lang="ru-RU" dirty="0" smtClean="0">
                <a:latin typeface="Times New Roman" panose="02020603050405020304" pitchFamily="18" charset="0"/>
                <a:cs typeface="Times New Roman" panose="02020603050405020304" pitchFamily="18" charset="0"/>
              </a:rPr>
              <a:t>управления </a:t>
            </a:r>
            <a:r>
              <a:rPr lang="ru-RU" dirty="0">
                <a:latin typeface="Times New Roman" panose="02020603050405020304" pitchFamily="18" charset="0"/>
                <a:cs typeface="Times New Roman" panose="02020603050405020304" pitchFamily="18" charset="0"/>
              </a:rPr>
              <a:t>программой.</a:t>
            </a:r>
            <a:endParaRPr lang="ru-RU"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9" name="Схема 28"/>
          <p:cNvGraphicFramePr/>
          <p:nvPr>
            <p:extLst>
              <p:ext uri="{D42A27DB-BD31-4B8C-83A1-F6EECF244321}">
                <p14:modId xmlns:p14="http://schemas.microsoft.com/office/powerpoint/2010/main" val="2451834968"/>
              </p:ext>
            </p:extLst>
          </p:nvPr>
        </p:nvGraphicFramePr>
        <p:xfrm>
          <a:off x="796299" y="3200789"/>
          <a:ext cx="7551401" cy="1484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3"/>
          <p:cNvSpPr>
            <a:spLocks noChangeArrowheads="1"/>
          </p:cNvSpPr>
          <p:nvPr/>
        </p:nvSpPr>
        <p:spPr bwMode="auto">
          <a:xfrm>
            <a:off x="1844331" y="2522275"/>
            <a:ext cx="557909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49263" algn="ctr" defTabSz="914400" rtl="0" eaLnBrk="0" fontAlgn="base" latinLnBrk="0" hangingPunct="0">
              <a:lnSpc>
                <a:spcPct val="100000"/>
              </a:lnSpc>
              <a:spcBef>
                <a:spcPct val="0"/>
              </a:spcBef>
              <a:spcAft>
                <a:spcPct val="0"/>
              </a:spcAft>
              <a:buClrTx/>
              <a:buSzTx/>
              <a:buFontTx/>
              <a:buNone/>
              <a:tabLst/>
            </a:pPr>
            <a:r>
              <a:rPr kumimoji="0" lang="ru-RU" altLang="ru-RU" sz="1400" b="1" i="0" u="sng" strike="noStrike" cap="none" normalizeH="0" baseline="0" dirty="0" smtClean="0">
                <a:ln>
                  <a:noFill/>
                </a:ln>
                <a:solidFill>
                  <a:srgbClr val="1A1A1A"/>
                </a:solidFill>
                <a:effectLst/>
                <a:latin typeface="Liberation Serif" panose="02020603050405020304" pitchFamily="18" charset="0"/>
                <a:ea typeface="Liberation Serif" panose="02020603050405020304" pitchFamily="18" charset="0"/>
                <a:cs typeface="Liberation Serif" panose="02020603050405020304" pitchFamily="18" charset="0"/>
              </a:rPr>
              <a:t>Процесс формулировки цели облегчит следующая формула:</a:t>
            </a:r>
            <a:endParaRPr kumimoji="0" lang="ru-RU" altLang="ru-RU" sz="1800" b="1" i="0" u="none" strike="noStrike" cap="none" normalizeH="0" baseline="0" dirty="0" smtClean="0">
              <a:ln>
                <a:noFill/>
              </a:ln>
              <a:solidFill>
                <a:schemeClr val="tx1"/>
              </a:solidFill>
              <a:effectLst/>
              <a:latin typeface="Liberation Serif" panose="02020603050405020304" pitchFamily="18" charset="0"/>
              <a:ea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121316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anim calcmode="lin" valueType="num">
                                      <p:cBhvr>
                                        <p:cTn id="8" dur="1250" fill="hold"/>
                                        <p:tgtEl>
                                          <p:spTgt spid="2"/>
                                        </p:tgtEl>
                                        <p:attrNameLst>
                                          <p:attrName>ppt_x</p:attrName>
                                        </p:attrNameLst>
                                      </p:cBhvr>
                                      <p:tavLst>
                                        <p:tav tm="0">
                                          <p:val>
                                            <p:strVal val="#ppt_x"/>
                                          </p:val>
                                        </p:tav>
                                        <p:tav tm="100000">
                                          <p:val>
                                            <p:strVal val="#ppt_x"/>
                                          </p:val>
                                        </p:tav>
                                      </p:tavLst>
                                    </p:anim>
                                    <p:anim calcmode="lin" valueType="num">
                                      <p:cBhvr>
                                        <p:cTn id="9" dur="12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500"/>
                                        <p:tgtEl>
                                          <p:spTgt spid="4"/>
                                        </p:tgtEl>
                                      </p:cBhvr>
                                    </p:animEffect>
                                    <p:anim calcmode="lin" valueType="num">
                                      <p:cBhvr>
                                        <p:cTn id="15" dur="1500" fill="hold"/>
                                        <p:tgtEl>
                                          <p:spTgt spid="4"/>
                                        </p:tgtEl>
                                        <p:attrNameLst>
                                          <p:attrName>ppt_x</p:attrName>
                                        </p:attrNameLst>
                                      </p:cBhvr>
                                      <p:tavLst>
                                        <p:tav tm="0">
                                          <p:val>
                                            <p:strVal val="#ppt_x"/>
                                          </p:val>
                                        </p:tav>
                                        <p:tav tm="100000">
                                          <p:val>
                                            <p:strVal val="#ppt_x"/>
                                          </p:val>
                                        </p:tav>
                                      </p:tavLst>
                                    </p:anim>
                                    <p:anim calcmode="lin" valueType="num">
                                      <p:cBhvr>
                                        <p:cTn id="16"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500"/>
                                        <p:tgtEl>
                                          <p:spTgt spid="9"/>
                                        </p:tgtEl>
                                      </p:cBhvr>
                                    </p:animEffect>
                                    <p:anim calcmode="lin" valueType="num">
                                      <p:cBhvr>
                                        <p:cTn id="22" dur="1500" fill="hold"/>
                                        <p:tgtEl>
                                          <p:spTgt spid="9"/>
                                        </p:tgtEl>
                                        <p:attrNameLst>
                                          <p:attrName>ppt_x</p:attrName>
                                        </p:attrNameLst>
                                      </p:cBhvr>
                                      <p:tavLst>
                                        <p:tav tm="0">
                                          <p:val>
                                            <p:strVal val="#ppt_x"/>
                                          </p:val>
                                        </p:tav>
                                        <p:tav tm="100000">
                                          <p:val>
                                            <p:strVal val="#ppt_x"/>
                                          </p:val>
                                        </p:tav>
                                      </p:tavLst>
                                    </p:anim>
                                    <p:anim calcmode="lin" valueType="num">
                                      <p:cBhvr>
                                        <p:cTn id="23" dur="1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500"/>
                                        <p:tgtEl>
                                          <p:spTgt spid="29"/>
                                        </p:tgtEl>
                                      </p:cBhvr>
                                    </p:animEffect>
                                    <p:anim calcmode="lin" valueType="num">
                                      <p:cBhvr>
                                        <p:cTn id="29" dur="1500" fill="hold"/>
                                        <p:tgtEl>
                                          <p:spTgt spid="29"/>
                                        </p:tgtEl>
                                        <p:attrNameLst>
                                          <p:attrName>ppt_x</p:attrName>
                                        </p:attrNameLst>
                                      </p:cBhvr>
                                      <p:tavLst>
                                        <p:tav tm="0">
                                          <p:val>
                                            <p:strVal val="#ppt_x"/>
                                          </p:val>
                                        </p:tav>
                                        <p:tav tm="100000">
                                          <p:val>
                                            <p:strVal val="#ppt_x"/>
                                          </p:val>
                                        </p:tav>
                                      </p:tavLst>
                                    </p:anim>
                                    <p:anim calcmode="lin" valueType="num">
                                      <p:cBhvr>
                                        <p:cTn id="30" dur="1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29" grpId="0">
        <p:bldAsOne/>
      </p:bldGraphic>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22" name="Google Shape;1049;p53"/>
          <p:cNvSpPr/>
          <p:nvPr/>
        </p:nvSpPr>
        <p:spPr>
          <a:xfrm rot="15765871">
            <a:off x="273175" y="143347"/>
            <a:ext cx="1637803" cy="1638052"/>
          </a:xfrm>
          <a:custGeom>
            <a:avLst/>
            <a:gdLst/>
            <a:ahLst/>
            <a:cxnLst/>
            <a:rect l="l" t="t" r="r" b="b"/>
            <a:pathLst>
              <a:path w="51374" h="50955" extrusionOk="0">
                <a:moveTo>
                  <a:pt x="49926" y="0"/>
                </a:moveTo>
                <a:lnTo>
                  <a:pt x="0" y="1023"/>
                </a:lnTo>
                <a:lnTo>
                  <a:pt x="1024" y="50955"/>
                </a:lnTo>
                <a:lnTo>
                  <a:pt x="51373" y="50333"/>
                </a:lnTo>
                <a:lnTo>
                  <a:pt x="499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50;p53"/>
          <p:cNvSpPr/>
          <p:nvPr/>
        </p:nvSpPr>
        <p:spPr>
          <a:xfrm rot="15765871">
            <a:off x="119276" y="53307"/>
            <a:ext cx="1772720" cy="1802355"/>
          </a:xfrm>
          <a:custGeom>
            <a:avLst/>
            <a:gdLst/>
            <a:ahLst/>
            <a:cxnLst/>
            <a:rect l="l" t="t" r="r" b="b"/>
            <a:pathLst>
              <a:path w="55606" h="56066" extrusionOk="0">
                <a:moveTo>
                  <a:pt x="6029" y="1"/>
                </a:moveTo>
                <a:lnTo>
                  <a:pt x="0" y="49577"/>
                </a:lnTo>
                <a:lnTo>
                  <a:pt x="49937" y="56065"/>
                </a:lnTo>
                <a:lnTo>
                  <a:pt x="55605" y="6029"/>
                </a:lnTo>
                <a:lnTo>
                  <a:pt x="6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51;p53"/>
          <p:cNvSpPr/>
          <p:nvPr/>
        </p:nvSpPr>
        <p:spPr>
          <a:xfrm rot="15765871">
            <a:off x="208096" y="157007"/>
            <a:ext cx="1595913" cy="1595618"/>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52;p53"/>
          <p:cNvSpPr/>
          <p:nvPr/>
        </p:nvSpPr>
        <p:spPr>
          <a:xfrm rot="15765871">
            <a:off x="1401609" y="93148"/>
            <a:ext cx="496890" cy="299243"/>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377056" y="535969"/>
            <a:ext cx="1430040"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ЦЕЛЬ</a:t>
            </a:r>
            <a:endParaRPr lang="ru-RU" sz="3200" dirty="0">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2857849" y="139716"/>
            <a:ext cx="5547597" cy="355803"/>
          </a:xfrm>
          <a:prstGeom prst="rect">
            <a:avLst/>
          </a:prstGeom>
        </p:spPr>
        <p:txBody>
          <a:bodyPr wrap="square">
            <a:spAutoFit/>
          </a:bodyPr>
          <a:lstStyle/>
          <a:p>
            <a:pPr indent="449580" algn="ctr">
              <a:lnSpc>
                <a:spcPct val="107000"/>
              </a:lnSpc>
            </a:pPr>
            <a:r>
              <a:rPr lang="ru-RU" sz="1600" b="1" dirty="0" smtClean="0">
                <a:solidFill>
                  <a:srgbClr val="FF0000"/>
                </a:solidFill>
                <a:latin typeface="Liberation Serif" panose="02020603050405020304" pitchFamily="18" charset="0"/>
                <a:ea typeface="Microsoft Sans Serif" panose="020B0604020202020204" pitchFamily="34" charset="0"/>
                <a:cs typeface="Times New Roman" panose="02020603050405020304" pitchFamily="18" charset="0"/>
              </a:rPr>
              <a:t>СВОДНАЯ ТАБЛИЦА ФОРМИРОВАНИЯ ЦЕЛИ:</a:t>
            </a:r>
            <a:endParaRPr lang="ru-RU"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6"/>
          <p:cNvSpPr>
            <a:spLocks noChangeArrowheads="1"/>
          </p:cNvSpPr>
          <p:nvPr/>
        </p:nvSpPr>
        <p:spPr bwMode="auto">
          <a:xfrm>
            <a:off x="1567543" y="1340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 name="Таблица 1"/>
          <p:cNvGraphicFramePr>
            <a:graphicFrameLocks noGrp="1"/>
          </p:cNvGraphicFramePr>
          <p:nvPr>
            <p:extLst>
              <p:ext uri="{D42A27DB-BD31-4B8C-83A1-F6EECF244321}">
                <p14:modId xmlns:p14="http://schemas.microsoft.com/office/powerpoint/2010/main" val="3938856436"/>
              </p:ext>
            </p:extLst>
          </p:nvPr>
        </p:nvGraphicFramePr>
        <p:xfrm>
          <a:off x="2287218" y="967288"/>
          <a:ext cx="6659833" cy="3914201"/>
        </p:xfrm>
        <a:graphic>
          <a:graphicData uri="http://schemas.openxmlformats.org/drawingml/2006/table">
            <a:tbl>
              <a:tblPr firstRow="1" firstCol="1" bandRow="1">
                <a:tableStyleId>{793D81CF-94F2-401A-BA57-92F5A7B2D0C5}</a:tableStyleId>
              </a:tblPr>
              <a:tblGrid>
                <a:gridCol w="2098246">
                  <a:extLst>
                    <a:ext uri="{9D8B030D-6E8A-4147-A177-3AD203B41FA5}">
                      <a16:colId xmlns:a16="http://schemas.microsoft.com/office/drawing/2014/main" val="2922684119"/>
                    </a:ext>
                  </a:extLst>
                </a:gridCol>
                <a:gridCol w="1776848">
                  <a:extLst>
                    <a:ext uri="{9D8B030D-6E8A-4147-A177-3AD203B41FA5}">
                      <a16:colId xmlns:a16="http://schemas.microsoft.com/office/drawing/2014/main" val="1086391894"/>
                    </a:ext>
                  </a:extLst>
                </a:gridCol>
                <a:gridCol w="1146740">
                  <a:extLst>
                    <a:ext uri="{9D8B030D-6E8A-4147-A177-3AD203B41FA5}">
                      <a16:colId xmlns:a16="http://schemas.microsoft.com/office/drawing/2014/main" val="3141344761"/>
                    </a:ext>
                  </a:extLst>
                </a:gridCol>
                <a:gridCol w="1637999">
                  <a:extLst>
                    <a:ext uri="{9D8B030D-6E8A-4147-A177-3AD203B41FA5}">
                      <a16:colId xmlns:a16="http://schemas.microsoft.com/office/drawing/2014/main" val="1649210200"/>
                    </a:ext>
                  </a:extLst>
                </a:gridCol>
              </a:tblGrid>
              <a:tr h="622981">
                <a:tc>
                  <a:txBody>
                    <a:bodyPr/>
                    <a:lstStyle/>
                    <a:p>
                      <a:pPr algn="ctr">
                        <a:spcAft>
                          <a:spcPts val="0"/>
                        </a:spcAft>
                      </a:pPr>
                      <a:r>
                        <a:rPr lang="ru-RU" sz="1300" dirty="0">
                          <a:effectLst/>
                          <a:latin typeface="Liberation Serif" panose="02020603050405020304" pitchFamily="18" charset="0"/>
                          <a:ea typeface="Liberation Serif" panose="02020603050405020304" pitchFamily="18" charset="0"/>
                          <a:cs typeface="Liberation Serif" panose="02020603050405020304" pitchFamily="18" charset="0"/>
                        </a:rPr>
                        <a:t>Отглагольное </a:t>
                      </a:r>
                      <a:r>
                        <a:rPr lang="ru-RU" sz="1300" dirty="0" smtClean="0">
                          <a:effectLst/>
                          <a:latin typeface="Liberation Serif" panose="02020603050405020304" pitchFamily="18" charset="0"/>
                          <a:ea typeface="Liberation Serif" panose="02020603050405020304" pitchFamily="18" charset="0"/>
                          <a:cs typeface="Liberation Serif" panose="02020603050405020304" pitchFamily="18" charset="0"/>
                        </a:rPr>
                        <a:t>существительное</a:t>
                      </a:r>
                    </a:p>
                    <a:p>
                      <a:pPr algn="ctr">
                        <a:spcAft>
                          <a:spcPts val="0"/>
                        </a:spcAft>
                      </a:pPr>
                      <a:r>
                        <a:rPr lang="ru-RU" sz="900" b="0" i="0" u="none" strike="noStrike" cap="none" dirty="0" smtClean="0">
                          <a:solidFill>
                            <a:schemeClr val="lt1"/>
                          </a:solidFill>
                          <a:effectLst/>
                          <a:latin typeface="Liberation Serif" panose="02020603050405020304" pitchFamily="18" charset="0"/>
                          <a:ea typeface="Liberation Serif" panose="02020603050405020304" pitchFamily="18" charset="0"/>
                          <a:cs typeface="Liberation Serif" panose="02020603050405020304" pitchFamily="18" charset="0"/>
                          <a:sym typeface="Arial"/>
                        </a:rPr>
                        <a:t>«Посредством чего?» / «Через что?»</a:t>
                      </a:r>
                      <a:endParaRPr lang="ru-RU" sz="700" b="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61555" marR="61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1300" dirty="0" smtClean="0">
                          <a:effectLst/>
                          <a:latin typeface="Liberation Serif" panose="02020603050405020304" pitchFamily="18" charset="0"/>
                          <a:ea typeface="Liberation Serif" panose="02020603050405020304" pitchFamily="18" charset="0"/>
                          <a:cs typeface="Liberation Serif" panose="02020603050405020304" pitchFamily="18" charset="0"/>
                        </a:rPr>
                        <a:t>Предмет</a:t>
                      </a:r>
                    </a:p>
                    <a:p>
                      <a:pPr algn="ctr">
                        <a:spcAft>
                          <a:spcPts val="0"/>
                        </a:spcAft>
                      </a:pPr>
                      <a:r>
                        <a:rPr lang="ru-RU" sz="1050" b="0" i="0" u="none" strike="noStrike" cap="none" dirty="0" smtClean="0">
                          <a:solidFill>
                            <a:schemeClr val="lt1"/>
                          </a:solidFill>
                          <a:effectLst/>
                          <a:latin typeface="Liberation Serif" panose="02020603050405020304" pitchFamily="18" charset="0"/>
                          <a:ea typeface="Liberation Serif" panose="02020603050405020304" pitchFamily="18" charset="0"/>
                          <a:cs typeface="Liberation Serif" panose="02020603050405020304" pitchFamily="18" charset="0"/>
                          <a:sym typeface="Arial"/>
                        </a:rPr>
                        <a:t>«На что?» / </a:t>
                      </a:r>
                    </a:p>
                    <a:p>
                      <a:pPr algn="ctr">
                        <a:spcAft>
                          <a:spcPts val="0"/>
                        </a:spcAft>
                      </a:pPr>
                      <a:r>
                        <a:rPr lang="ru-RU" sz="1050" b="0" i="0" u="none" strike="noStrike" cap="none" dirty="0" smtClean="0">
                          <a:solidFill>
                            <a:schemeClr val="lt1"/>
                          </a:solidFill>
                          <a:effectLst/>
                          <a:latin typeface="Liberation Serif" panose="02020603050405020304" pitchFamily="18" charset="0"/>
                          <a:ea typeface="Liberation Serif" panose="02020603050405020304" pitchFamily="18" charset="0"/>
                          <a:cs typeface="Liberation Serif" panose="02020603050405020304" pitchFamily="18" charset="0"/>
                          <a:sym typeface="Arial"/>
                        </a:rPr>
                        <a:t>«Через что?»</a:t>
                      </a:r>
                      <a:endParaRPr lang="ru-RU" sz="800" b="0" dirty="0" smtClean="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61555" marR="61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1300" dirty="0" smtClean="0">
                          <a:effectLst/>
                          <a:latin typeface="Liberation Serif" panose="02020603050405020304" pitchFamily="18" charset="0"/>
                          <a:ea typeface="Liberation Serif" panose="02020603050405020304" pitchFamily="18" charset="0"/>
                          <a:cs typeface="Liberation Serif" panose="02020603050405020304" pitchFamily="18" charset="0"/>
                        </a:rPr>
                        <a:t>Объект</a:t>
                      </a:r>
                    </a:p>
                    <a:p>
                      <a:pPr marL="0" marR="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ru-RU" sz="1100" b="0" i="0" u="none" strike="noStrike" cap="none" dirty="0" smtClean="0">
                          <a:solidFill>
                            <a:schemeClr val="lt1"/>
                          </a:solidFill>
                          <a:effectLst/>
                          <a:latin typeface="Liberation Serif" panose="02020603050405020304" pitchFamily="18" charset="0"/>
                          <a:ea typeface="Liberation Serif" panose="02020603050405020304" pitchFamily="18" charset="0"/>
                          <a:cs typeface="Liberation Serif" panose="02020603050405020304" pitchFamily="18" charset="0"/>
                          <a:sym typeface="Arial"/>
                        </a:rPr>
                        <a:t>«Кто?»</a:t>
                      </a:r>
                      <a:endParaRPr lang="ru-RU" sz="1000" b="0" dirty="0" smtClean="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61555" marR="61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ru-RU" sz="1300" dirty="0">
                          <a:effectLst/>
                          <a:latin typeface="Liberation Serif" panose="02020603050405020304" pitchFamily="18" charset="0"/>
                          <a:ea typeface="Liberation Serif" panose="02020603050405020304" pitchFamily="18" charset="0"/>
                          <a:cs typeface="Liberation Serif" panose="02020603050405020304" pitchFamily="18" charset="0"/>
                        </a:rPr>
                        <a:t>Ведущее </a:t>
                      </a:r>
                      <a:r>
                        <a:rPr lang="ru-RU" sz="1300" dirty="0" smtClean="0">
                          <a:effectLst/>
                          <a:latin typeface="Liberation Serif" panose="02020603050405020304" pitchFamily="18" charset="0"/>
                          <a:ea typeface="Liberation Serif" panose="02020603050405020304" pitchFamily="18" charset="0"/>
                          <a:cs typeface="Liberation Serif" panose="02020603050405020304" pitchFamily="18" charset="0"/>
                        </a:rPr>
                        <a:t>средство</a:t>
                      </a:r>
                    </a:p>
                    <a:p>
                      <a:pPr algn="ctr">
                        <a:spcAft>
                          <a:spcPts val="0"/>
                        </a:spcAft>
                      </a:pPr>
                      <a:r>
                        <a:rPr lang="ru-RU" sz="900" b="0" i="0" u="none" strike="noStrike" cap="none" dirty="0" smtClean="0">
                          <a:solidFill>
                            <a:schemeClr val="lt1"/>
                          </a:solidFill>
                          <a:effectLst/>
                          <a:latin typeface="Liberation Serif" panose="02020603050405020304" pitchFamily="18" charset="0"/>
                          <a:ea typeface="Liberation Serif" panose="02020603050405020304" pitchFamily="18" charset="0"/>
                          <a:cs typeface="Liberation Serif" panose="02020603050405020304" pitchFamily="18" charset="0"/>
                          <a:sym typeface="Arial"/>
                        </a:rPr>
                        <a:t>«Кого?» / «Что?»</a:t>
                      </a:r>
                      <a:endParaRPr lang="ru-RU" sz="1100" b="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61555" marR="61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0578337"/>
                  </a:ext>
                </a:extLst>
              </a:tr>
              <a:tr h="3291220">
                <a:tc>
                  <a:txBody>
                    <a:bodyPr/>
                    <a:lstStyle/>
                    <a:p>
                      <a:pPr>
                        <a:spcAft>
                          <a:spcPts val="0"/>
                        </a:spcAft>
                      </a:pPr>
                      <a:r>
                        <a:rPr lang="ru-RU" sz="1300" b="0" dirty="0">
                          <a:effectLst/>
                          <a:latin typeface="Liberation Serif" panose="02020603050405020304" pitchFamily="18" charset="0"/>
                          <a:ea typeface="Liberation Serif" panose="02020603050405020304" pitchFamily="18" charset="0"/>
                          <a:cs typeface="Liberation Serif" panose="02020603050405020304" pitchFamily="18" charset="0"/>
                        </a:rPr>
                        <a:t>Формирование, </a:t>
                      </a:r>
                      <a:endParaRPr lang="ru-RU" sz="1100" b="0" dirty="0">
                        <a:effectLst/>
                        <a:latin typeface="Liberation Serif" panose="02020603050405020304" pitchFamily="18" charset="0"/>
                        <a:ea typeface="Liberation Serif" panose="02020603050405020304" pitchFamily="18" charset="0"/>
                        <a:cs typeface="Liberation Serif" panose="02020603050405020304" pitchFamily="18" charset="0"/>
                      </a:endParaRPr>
                    </a:p>
                    <a:p>
                      <a:pPr>
                        <a:spcAft>
                          <a:spcPts val="0"/>
                        </a:spcAft>
                      </a:pPr>
                      <a:r>
                        <a:rPr lang="ru-RU" sz="1300" b="0" dirty="0">
                          <a:effectLst/>
                          <a:latin typeface="Liberation Serif" panose="02020603050405020304" pitchFamily="18" charset="0"/>
                          <a:ea typeface="Liberation Serif" panose="02020603050405020304" pitchFamily="18" charset="0"/>
                          <a:cs typeface="Liberation Serif" panose="02020603050405020304" pitchFamily="18" charset="0"/>
                        </a:rPr>
                        <a:t>Развитие </a:t>
                      </a:r>
                      <a:endParaRPr lang="ru-RU" sz="1100" b="0" dirty="0">
                        <a:effectLst/>
                        <a:latin typeface="Liberation Serif" panose="02020603050405020304" pitchFamily="18" charset="0"/>
                        <a:ea typeface="Liberation Serif" panose="02020603050405020304" pitchFamily="18" charset="0"/>
                        <a:cs typeface="Liberation Serif" panose="02020603050405020304" pitchFamily="18" charset="0"/>
                      </a:endParaRPr>
                    </a:p>
                    <a:p>
                      <a:pPr>
                        <a:spcAft>
                          <a:spcPts val="0"/>
                        </a:spcAft>
                      </a:pPr>
                      <a:r>
                        <a:rPr lang="ru-RU" sz="1300" b="0" dirty="0">
                          <a:effectLst/>
                          <a:latin typeface="Liberation Serif" panose="02020603050405020304" pitchFamily="18" charset="0"/>
                          <a:ea typeface="Liberation Serif" panose="02020603050405020304" pitchFamily="18" charset="0"/>
                          <a:cs typeface="Liberation Serif" panose="02020603050405020304" pitchFamily="18" charset="0"/>
                        </a:rPr>
                        <a:t>Актуализация, </a:t>
                      </a:r>
                      <a:endParaRPr lang="ru-RU" sz="1100" b="0" dirty="0">
                        <a:effectLst/>
                        <a:latin typeface="Liberation Serif" panose="02020603050405020304" pitchFamily="18" charset="0"/>
                        <a:ea typeface="Liberation Serif" panose="02020603050405020304" pitchFamily="18" charset="0"/>
                        <a:cs typeface="Liberation Serif" panose="02020603050405020304" pitchFamily="18" charset="0"/>
                      </a:endParaRPr>
                    </a:p>
                    <a:p>
                      <a:pPr>
                        <a:spcAft>
                          <a:spcPts val="0"/>
                        </a:spcAft>
                      </a:pPr>
                      <a:r>
                        <a:rPr lang="ru-RU" sz="1300" b="0" dirty="0">
                          <a:effectLst/>
                          <a:latin typeface="Liberation Serif" panose="02020603050405020304" pitchFamily="18" charset="0"/>
                          <a:ea typeface="Liberation Serif" panose="02020603050405020304" pitchFamily="18" charset="0"/>
                          <a:cs typeface="Liberation Serif" panose="02020603050405020304" pitchFamily="18" charset="0"/>
                        </a:rPr>
                        <a:t>Систематизация,</a:t>
                      </a:r>
                      <a:endParaRPr lang="ru-RU" sz="1100" b="0" dirty="0">
                        <a:effectLst/>
                        <a:latin typeface="Liberation Serif" panose="02020603050405020304" pitchFamily="18" charset="0"/>
                        <a:ea typeface="Liberation Serif" panose="02020603050405020304" pitchFamily="18" charset="0"/>
                        <a:cs typeface="Liberation Serif" panose="02020603050405020304" pitchFamily="18" charset="0"/>
                      </a:endParaRPr>
                    </a:p>
                    <a:p>
                      <a:pPr>
                        <a:spcAft>
                          <a:spcPts val="0"/>
                        </a:spcAft>
                      </a:pPr>
                      <a:r>
                        <a:rPr lang="ru-RU" sz="1300" b="0" dirty="0">
                          <a:effectLst/>
                          <a:latin typeface="Liberation Serif" panose="02020603050405020304" pitchFamily="18" charset="0"/>
                          <a:ea typeface="Liberation Serif" panose="02020603050405020304" pitchFamily="18" charset="0"/>
                          <a:cs typeface="Liberation Serif" panose="02020603050405020304" pitchFamily="18" charset="0"/>
                        </a:rPr>
                        <a:t>Вовлечение,</a:t>
                      </a:r>
                      <a:endParaRPr lang="ru-RU" sz="1100" b="0" dirty="0">
                        <a:effectLst/>
                        <a:latin typeface="Liberation Serif" panose="02020603050405020304" pitchFamily="18" charset="0"/>
                        <a:ea typeface="Liberation Serif" panose="02020603050405020304" pitchFamily="18" charset="0"/>
                        <a:cs typeface="Liberation Serif" panose="02020603050405020304" pitchFamily="18" charset="0"/>
                      </a:endParaRPr>
                    </a:p>
                    <a:p>
                      <a:pPr>
                        <a:spcAft>
                          <a:spcPts val="0"/>
                        </a:spcAft>
                      </a:pPr>
                      <a:r>
                        <a:rPr lang="ru-RU" sz="1300" b="0" dirty="0">
                          <a:effectLst/>
                          <a:latin typeface="Liberation Serif" panose="02020603050405020304" pitchFamily="18" charset="0"/>
                          <a:ea typeface="Liberation Serif" panose="02020603050405020304" pitchFamily="18" charset="0"/>
                          <a:cs typeface="Liberation Serif" panose="02020603050405020304" pitchFamily="18" charset="0"/>
                        </a:rPr>
                        <a:t>Приобщение </a:t>
                      </a:r>
                      <a:endParaRPr lang="ru-RU" sz="1100" b="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61555" marR="61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ru-RU" sz="1300">
                          <a:effectLst/>
                          <a:latin typeface="Liberation Serif" panose="02020603050405020304" pitchFamily="18" charset="0"/>
                          <a:ea typeface="Liberation Serif" panose="02020603050405020304" pitchFamily="18" charset="0"/>
                          <a:cs typeface="Liberation Serif" panose="02020603050405020304" pitchFamily="18" charset="0"/>
                        </a:rPr>
                        <a:t>«лидерская позиция», «патриотические чувства»,</a:t>
                      </a:r>
                      <a:endParaRPr lang="ru-RU" sz="1100">
                        <a:effectLst/>
                        <a:latin typeface="Liberation Serif" panose="02020603050405020304" pitchFamily="18" charset="0"/>
                        <a:ea typeface="Liberation Serif" panose="02020603050405020304" pitchFamily="18" charset="0"/>
                        <a:cs typeface="Liberation Serif" panose="02020603050405020304" pitchFamily="18" charset="0"/>
                      </a:endParaRPr>
                    </a:p>
                    <a:p>
                      <a:pPr>
                        <a:spcAft>
                          <a:spcPts val="0"/>
                        </a:spcAft>
                      </a:pPr>
                      <a:r>
                        <a:rPr lang="ru-RU" sz="1300">
                          <a:effectLst/>
                          <a:latin typeface="Liberation Serif" panose="02020603050405020304" pitchFamily="18" charset="0"/>
                          <a:ea typeface="Liberation Serif" panose="02020603050405020304" pitchFamily="18" charset="0"/>
                          <a:cs typeface="Liberation Serif" panose="02020603050405020304" pitchFamily="18" charset="0"/>
                        </a:rPr>
                        <a:t>«лидерский потенциал»,</a:t>
                      </a:r>
                      <a:endParaRPr lang="ru-RU" sz="1100">
                        <a:effectLst/>
                        <a:latin typeface="Liberation Serif" panose="02020603050405020304" pitchFamily="18" charset="0"/>
                        <a:ea typeface="Liberation Serif" panose="02020603050405020304" pitchFamily="18" charset="0"/>
                        <a:cs typeface="Liberation Serif" panose="02020603050405020304" pitchFamily="18" charset="0"/>
                      </a:endParaRPr>
                    </a:p>
                    <a:p>
                      <a:pPr>
                        <a:spcAft>
                          <a:spcPts val="0"/>
                        </a:spcAft>
                      </a:pPr>
                      <a:r>
                        <a:rPr lang="ru-RU" sz="1300">
                          <a:effectLst/>
                          <a:latin typeface="Liberation Serif" panose="02020603050405020304" pitchFamily="18" charset="0"/>
                          <a:ea typeface="Liberation Serif" panose="02020603050405020304" pitchFamily="18" charset="0"/>
                          <a:cs typeface="Liberation Serif" panose="02020603050405020304" pitchFamily="18" charset="0"/>
                        </a:rPr>
                        <a:t>«ценность активной жизненной позиции», «ценность здорового</a:t>
                      </a:r>
                      <a:endParaRPr lang="ru-RU" sz="1100">
                        <a:effectLst/>
                        <a:latin typeface="Liberation Serif" panose="02020603050405020304" pitchFamily="18" charset="0"/>
                        <a:ea typeface="Liberation Serif" panose="02020603050405020304" pitchFamily="18" charset="0"/>
                        <a:cs typeface="Liberation Serif" panose="02020603050405020304" pitchFamily="18" charset="0"/>
                      </a:endParaRPr>
                    </a:p>
                    <a:p>
                      <a:pPr>
                        <a:spcAft>
                          <a:spcPts val="0"/>
                        </a:spcAft>
                      </a:pPr>
                      <a:r>
                        <a:rPr lang="ru-RU" sz="1300">
                          <a:effectLst/>
                          <a:latin typeface="Liberation Serif" panose="02020603050405020304" pitchFamily="18" charset="0"/>
                          <a:ea typeface="Liberation Serif" panose="02020603050405020304" pitchFamily="18" charset="0"/>
                          <a:cs typeface="Liberation Serif" panose="02020603050405020304" pitchFamily="18" charset="0"/>
                        </a:rPr>
                        <a:t>образа жизни», «гражданственность», «патриотизм» </a:t>
                      </a:r>
                      <a:endParaRPr lang="ru-RU" sz="110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61555" marR="61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ru-RU" sz="1300" dirty="0">
                          <a:effectLst/>
                          <a:latin typeface="Liberation Serif" panose="02020603050405020304" pitchFamily="18" charset="0"/>
                          <a:ea typeface="Liberation Serif" panose="02020603050405020304" pitchFamily="18" charset="0"/>
                          <a:cs typeface="Liberation Serif" panose="02020603050405020304" pitchFamily="18" charset="0"/>
                        </a:rPr>
                        <a:t>Дошкольник</a:t>
                      </a:r>
                      <a:endParaRPr lang="ru-RU" sz="1100" dirty="0">
                        <a:effectLst/>
                        <a:latin typeface="Liberation Serif" panose="02020603050405020304" pitchFamily="18" charset="0"/>
                        <a:ea typeface="Liberation Serif" panose="02020603050405020304" pitchFamily="18" charset="0"/>
                        <a:cs typeface="Liberation Serif" panose="02020603050405020304" pitchFamily="18" charset="0"/>
                      </a:endParaRPr>
                    </a:p>
                    <a:p>
                      <a:pPr>
                        <a:spcAft>
                          <a:spcPts val="0"/>
                        </a:spcAft>
                      </a:pPr>
                      <a:r>
                        <a:rPr lang="ru-RU" sz="1300" dirty="0">
                          <a:effectLst/>
                          <a:latin typeface="Liberation Serif" panose="02020603050405020304" pitchFamily="18" charset="0"/>
                          <a:ea typeface="Liberation Serif" panose="02020603050405020304" pitchFamily="18" charset="0"/>
                          <a:cs typeface="Liberation Serif" panose="02020603050405020304" pitchFamily="18" charset="0"/>
                        </a:rPr>
                        <a:t>Ребенок, </a:t>
                      </a:r>
                      <a:endParaRPr lang="ru-RU" sz="1100" dirty="0">
                        <a:effectLst/>
                        <a:latin typeface="Liberation Serif" panose="02020603050405020304" pitchFamily="18" charset="0"/>
                        <a:ea typeface="Liberation Serif" panose="02020603050405020304" pitchFamily="18" charset="0"/>
                        <a:cs typeface="Liberation Serif" panose="02020603050405020304" pitchFamily="18" charset="0"/>
                      </a:endParaRPr>
                    </a:p>
                    <a:p>
                      <a:pPr>
                        <a:spcAft>
                          <a:spcPts val="0"/>
                        </a:spcAft>
                      </a:pPr>
                      <a:r>
                        <a:rPr lang="ru-RU" sz="1300" dirty="0">
                          <a:effectLst/>
                          <a:latin typeface="Liberation Serif" panose="02020603050405020304" pitchFamily="18" charset="0"/>
                          <a:ea typeface="Liberation Serif" panose="02020603050405020304" pitchFamily="18" charset="0"/>
                          <a:cs typeface="Liberation Serif" panose="02020603050405020304" pitchFamily="18" charset="0"/>
                        </a:rPr>
                        <a:t>Подросток,</a:t>
                      </a:r>
                      <a:endParaRPr lang="ru-RU" sz="1100" dirty="0">
                        <a:effectLst/>
                        <a:latin typeface="Liberation Serif" panose="02020603050405020304" pitchFamily="18" charset="0"/>
                        <a:ea typeface="Liberation Serif" panose="02020603050405020304" pitchFamily="18" charset="0"/>
                        <a:cs typeface="Liberation Serif" panose="02020603050405020304" pitchFamily="18" charset="0"/>
                      </a:endParaRPr>
                    </a:p>
                    <a:p>
                      <a:pPr>
                        <a:spcAft>
                          <a:spcPts val="0"/>
                        </a:spcAft>
                      </a:pPr>
                      <a:r>
                        <a:rPr lang="ru-RU" sz="1300" dirty="0">
                          <a:effectLst/>
                          <a:latin typeface="Liberation Serif" panose="02020603050405020304" pitchFamily="18" charset="0"/>
                          <a:ea typeface="Liberation Serif" panose="02020603050405020304" pitchFamily="18" charset="0"/>
                          <a:cs typeface="Liberation Serif" panose="02020603050405020304" pitchFamily="18" charset="0"/>
                        </a:rPr>
                        <a:t>Молодежь</a:t>
                      </a:r>
                      <a:endParaRPr lang="ru-RU" sz="110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61555" marR="61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ru-RU" sz="1300" dirty="0">
                          <a:effectLst/>
                          <a:latin typeface="Liberation Serif" panose="02020603050405020304" pitchFamily="18" charset="0"/>
                          <a:ea typeface="Liberation Serif" panose="02020603050405020304" pitchFamily="18" charset="0"/>
                          <a:cs typeface="Liberation Serif" panose="02020603050405020304" pitchFamily="18" charset="0"/>
                        </a:rPr>
                        <a:t>Сюжетно-ролевая игра</a:t>
                      </a:r>
                      <a:endParaRPr lang="ru-RU" sz="1100" dirty="0">
                        <a:effectLst/>
                        <a:latin typeface="Liberation Serif" panose="02020603050405020304" pitchFamily="18" charset="0"/>
                        <a:ea typeface="Liberation Serif" panose="02020603050405020304" pitchFamily="18" charset="0"/>
                        <a:cs typeface="Liberation Serif" panose="02020603050405020304" pitchFamily="18" charset="0"/>
                      </a:endParaRPr>
                    </a:p>
                    <a:p>
                      <a:pPr>
                        <a:spcAft>
                          <a:spcPts val="0"/>
                        </a:spcAft>
                      </a:pPr>
                      <a:r>
                        <a:rPr lang="ru-RU" sz="1300" dirty="0">
                          <a:effectLst/>
                          <a:latin typeface="Liberation Serif" panose="02020603050405020304" pitchFamily="18" charset="0"/>
                          <a:ea typeface="Liberation Serif" panose="02020603050405020304" pitchFamily="18" charset="0"/>
                          <a:cs typeface="Liberation Serif" panose="02020603050405020304" pitchFamily="18" charset="0"/>
                        </a:rPr>
                        <a:t>Театральная деятельность,</a:t>
                      </a:r>
                      <a:endParaRPr lang="ru-RU" sz="1100" dirty="0">
                        <a:effectLst/>
                        <a:latin typeface="Liberation Serif" panose="02020603050405020304" pitchFamily="18" charset="0"/>
                        <a:ea typeface="Liberation Serif" panose="02020603050405020304" pitchFamily="18" charset="0"/>
                        <a:cs typeface="Liberation Serif" panose="02020603050405020304" pitchFamily="18" charset="0"/>
                      </a:endParaRPr>
                    </a:p>
                    <a:p>
                      <a:pPr>
                        <a:spcAft>
                          <a:spcPts val="0"/>
                        </a:spcAft>
                      </a:pPr>
                      <a:r>
                        <a:rPr lang="ru-RU" sz="1300" dirty="0">
                          <a:effectLst/>
                          <a:latin typeface="Liberation Serif" panose="02020603050405020304" pitchFamily="18" charset="0"/>
                          <a:ea typeface="Liberation Serif" panose="02020603050405020304" pitchFamily="18" charset="0"/>
                          <a:cs typeface="Liberation Serif" panose="02020603050405020304" pitchFamily="18" charset="0"/>
                        </a:rPr>
                        <a:t>Исследовательская деятельность </a:t>
                      </a:r>
                      <a:endParaRPr lang="ru-RU" sz="110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61555" marR="615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3951506"/>
                  </a:ext>
                </a:extLst>
              </a:tr>
            </a:tbl>
          </a:graphicData>
        </a:graphic>
      </p:graphicFrame>
    </p:spTree>
    <p:extLst>
      <p:ext uri="{BB962C8B-B14F-4D97-AF65-F5344CB8AC3E}">
        <p14:creationId xmlns:p14="http://schemas.microsoft.com/office/powerpoint/2010/main" val="37202878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22" name="Google Shape;1049;p53"/>
          <p:cNvSpPr/>
          <p:nvPr/>
        </p:nvSpPr>
        <p:spPr>
          <a:xfrm rot="15765871">
            <a:off x="273175" y="143347"/>
            <a:ext cx="1637803" cy="1638052"/>
          </a:xfrm>
          <a:custGeom>
            <a:avLst/>
            <a:gdLst/>
            <a:ahLst/>
            <a:cxnLst/>
            <a:rect l="l" t="t" r="r" b="b"/>
            <a:pathLst>
              <a:path w="51374" h="50955" extrusionOk="0">
                <a:moveTo>
                  <a:pt x="49926" y="0"/>
                </a:moveTo>
                <a:lnTo>
                  <a:pt x="0" y="1023"/>
                </a:lnTo>
                <a:lnTo>
                  <a:pt x="1024" y="50955"/>
                </a:lnTo>
                <a:lnTo>
                  <a:pt x="51373" y="50333"/>
                </a:lnTo>
                <a:lnTo>
                  <a:pt x="499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50;p53"/>
          <p:cNvSpPr/>
          <p:nvPr/>
        </p:nvSpPr>
        <p:spPr>
          <a:xfrm rot="15765871">
            <a:off x="119276" y="53307"/>
            <a:ext cx="1772720" cy="1802355"/>
          </a:xfrm>
          <a:custGeom>
            <a:avLst/>
            <a:gdLst/>
            <a:ahLst/>
            <a:cxnLst/>
            <a:rect l="l" t="t" r="r" b="b"/>
            <a:pathLst>
              <a:path w="55606" h="56066" extrusionOk="0">
                <a:moveTo>
                  <a:pt x="6029" y="1"/>
                </a:moveTo>
                <a:lnTo>
                  <a:pt x="0" y="49577"/>
                </a:lnTo>
                <a:lnTo>
                  <a:pt x="49937" y="56065"/>
                </a:lnTo>
                <a:lnTo>
                  <a:pt x="55605" y="6029"/>
                </a:lnTo>
                <a:lnTo>
                  <a:pt x="6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51;p53"/>
          <p:cNvSpPr/>
          <p:nvPr/>
        </p:nvSpPr>
        <p:spPr>
          <a:xfrm rot="15765871">
            <a:off x="208096" y="157007"/>
            <a:ext cx="1595913" cy="1595618"/>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52;p53"/>
          <p:cNvSpPr/>
          <p:nvPr/>
        </p:nvSpPr>
        <p:spPr>
          <a:xfrm rot="15765871">
            <a:off x="1401609" y="93148"/>
            <a:ext cx="496890" cy="299243"/>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377056" y="535969"/>
            <a:ext cx="1430040" cy="584775"/>
          </a:xfrm>
          <a:prstGeom prst="rect">
            <a:avLst/>
          </a:prstGeom>
          <a:noFill/>
        </p:spPr>
        <p:txBody>
          <a:bodyPr wrap="square" rtlCol="0">
            <a:spAutoFit/>
          </a:bodyPr>
          <a:lstStyle/>
          <a:p>
            <a:pPr algn="ctr"/>
            <a:r>
              <a:rPr lang="ru-RU" sz="3200" b="1" dirty="0" smtClean="0">
                <a:latin typeface="Times New Roman" panose="02020603050405020304" pitchFamily="18" charset="0"/>
                <a:cs typeface="Times New Roman" panose="02020603050405020304" pitchFamily="18" charset="0"/>
              </a:rPr>
              <a:t>ЦЕЛЬ</a:t>
            </a:r>
            <a:endParaRPr lang="ru-RU" sz="3200" dirty="0">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2070058" y="62731"/>
            <a:ext cx="6914450" cy="553357"/>
          </a:xfrm>
          <a:prstGeom prst="rect">
            <a:avLst/>
          </a:prstGeom>
        </p:spPr>
        <p:txBody>
          <a:bodyPr wrap="square">
            <a:spAutoFit/>
          </a:bodyPr>
          <a:lstStyle/>
          <a:p>
            <a:pPr indent="449580" algn="ctr">
              <a:lnSpc>
                <a:spcPct val="107000"/>
              </a:lnSpc>
            </a:pPr>
            <a:r>
              <a:rPr lang="ru-RU" b="1" dirty="0" smtClean="0">
                <a:solidFill>
                  <a:srgbClr val="FF0000"/>
                </a:solidFill>
                <a:latin typeface="Liberation Serif" panose="02020603050405020304" pitchFamily="18" charset="0"/>
                <a:ea typeface="Microsoft Sans Serif" panose="020B0604020202020204" pitchFamily="34" charset="0"/>
                <a:cs typeface="Times New Roman" panose="02020603050405020304" pitchFamily="18" charset="0"/>
              </a:rPr>
              <a:t>ТИПИЧНЫЕ ОШИБКИ, ВОЗНИКАЮЩИЕ ИЗ-ЗА НЕСОБЛЮДЕНИЯ ПРАВИЛ.</a:t>
            </a:r>
            <a:endParaRPr lang="ru-RU"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5" name="Google Shape;945;p48"/>
          <p:cNvGrpSpPr/>
          <p:nvPr/>
        </p:nvGrpSpPr>
        <p:grpSpPr>
          <a:xfrm rot="168879">
            <a:off x="3597719" y="642526"/>
            <a:ext cx="5512698" cy="1503221"/>
            <a:chOff x="0" y="0"/>
            <a:chExt cx="1285659" cy="1436574"/>
          </a:xfrm>
        </p:grpSpPr>
        <p:sp>
          <p:nvSpPr>
            <p:cNvPr id="16" name="Google Shape;946;p48"/>
            <p:cNvSpPr/>
            <p:nvPr/>
          </p:nvSpPr>
          <p:spPr>
            <a:xfrm rot="21436329">
              <a:off x="0" y="0"/>
              <a:ext cx="1285659" cy="1436574"/>
            </a:xfrm>
            <a:custGeom>
              <a:avLst/>
              <a:gdLst/>
              <a:ahLst/>
              <a:cxnLst/>
              <a:rect l="l" t="t" r="r" b="b"/>
              <a:pathLst>
                <a:path w="61555" h="82256" extrusionOk="0">
                  <a:moveTo>
                    <a:pt x="2610" y="0"/>
                  </a:moveTo>
                  <a:lnTo>
                    <a:pt x="0" y="80618"/>
                  </a:lnTo>
                  <a:lnTo>
                    <a:pt x="59323" y="82256"/>
                  </a:lnTo>
                  <a:lnTo>
                    <a:pt x="61554" y="1628"/>
                  </a:lnTo>
                  <a:lnTo>
                    <a:pt x="2610" y="0"/>
                  </a:lnTo>
                  <a:close/>
                </a:path>
              </a:pathLst>
            </a:custGeom>
            <a:solidFill>
              <a:srgbClr val="65807E"/>
            </a:solidFill>
            <a:ln>
              <a:noFill/>
            </a:ln>
          </p:spPr>
          <p:txBody>
            <a:bodyPr spcFirstLastPara="1" wrap="square" lIns="91425" tIns="91425" rIns="91425" bIns="91425" anchor="ctr" anchorCtr="0">
              <a:noAutofit/>
            </a:bodyPr>
            <a:lstStyle/>
            <a:p>
              <a:endParaRPr lang="ru-RU" sz="1100"/>
            </a:p>
          </p:txBody>
        </p:sp>
        <p:sp>
          <p:nvSpPr>
            <p:cNvPr id="17" name="Google Shape;947;p48"/>
            <p:cNvSpPr/>
            <p:nvPr/>
          </p:nvSpPr>
          <p:spPr>
            <a:xfrm rot="21436329">
              <a:off x="42949" y="96294"/>
              <a:ext cx="1204479" cy="1258452"/>
            </a:xfrm>
            <a:custGeom>
              <a:avLst/>
              <a:gdLst/>
              <a:ahLst/>
              <a:cxnLst/>
              <a:rect l="l" t="t" r="r" b="b"/>
              <a:pathLst>
                <a:path w="56992" h="77699" extrusionOk="0">
                  <a:moveTo>
                    <a:pt x="2489" y="1"/>
                  </a:moveTo>
                  <a:lnTo>
                    <a:pt x="0" y="76182"/>
                  </a:lnTo>
                  <a:lnTo>
                    <a:pt x="54891" y="77699"/>
                  </a:lnTo>
                  <a:lnTo>
                    <a:pt x="56992" y="1508"/>
                  </a:lnTo>
                  <a:lnTo>
                    <a:pt x="2489" y="1"/>
                  </a:lnTo>
                  <a:close/>
                </a:path>
              </a:pathLst>
            </a:custGeom>
            <a:solidFill>
              <a:srgbClr val="FCF9F6"/>
            </a:solidFill>
            <a:ln>
              <a:noFill/>
            </a:ln>
          </p:spPr>
          <p:txBody>
            <a:bodyPr spcFirstLastPara="1" wrap="square" lIns="91425" tIns="91425" rIns="91425" bIns="91425" anchor="ctr" anchorCtr="0">
              <a:noAutofit/>
            </a:bodyPr>
            <a:lstStyle/>
            <a:p>
              <a:pPr indent="450215" algn="ctr">
                <a:lnSpc>
                  <a:spcPct val="107000"/>
                </a:lnSpc>
                <a:spcAft>
                  <a:spcPts val="0"/>
                </a:spcAft>
              </a:pPr>
              <a:r>
                <a:rPr lang="ru-RU" sz="1100" b="1">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t>Ошибка 1.</a:t>
              </a:r>
              <a:br>
                <a:rPr lang="ru-RU" sz="1100" b="1">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br>
              <a:r>
                <a:rPr lang="ru-RU" sz="110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t> Формулировка цели  не связана с педагогической идеей, </a:t>
              </a:r>
              <a:br>
                <a:rPr lang="ru-RU" sz="110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br>
              <a:r>
                <a:rPr lang="ru-RU" sz="110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t>раскрытой в пояснительной записке программы и/или с содержанием программы.</a:t>
              </a:r>
              <a:br>
                <a:rPr lang="ru-RU" sz="110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br>
              <a:r>
                <a:rPr lang="ru-RU" sz="110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t>  Так, например, в актуальности программы много и подробно рассказано </a:t>
              </a:r>
              <a:br>
                <a:rPr lang="ru-RU" sz="110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br>
              <a:r>
                <a:rPr lang="ru-RU" sz="110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t>о важности и ценности сохранения и укрепления здоровья, а цель программы</a:t>
              </a:r>
              <a:r>
                <a:rPr lang="ru-RU" sz="1100">
                  <a:solidFill>
                    <a:srgbClr val="000000"/>
                  </a:solidFill>
                  <a:effectLst/>
                  <a:latin typeface="Liberation Serif" panose="02020603050405020304" pitchFamily="18" charset="0"/>
                  <a:ea typeface="Microsoft Sans Serif" panose="020B0604020202020204" pitchFamily="34" charset="0"/>
                  <a:cs typeface="Times New Roman" panose="02020603050405020304" pitchFamily="18" charset="0"/>
                </a:rPr>
                <a:t> </a:t>
              </a:r>
              <a:r>
                <a:rPr lang="ru-RU" sz="1100">
                  <a:solidFill>
                    <a:srgbClr val="000000"/>
                  </a:solidFill>
                  <a:effectLst/>
                  <a:latin typeface="Times New Roman" panose="02020603050405020304" pitchFamily="18" charset="0"/>
                  <a:ea typeface="Microsoft Sans Serif" panose="020B0604020202020204" pitchFamily="34" charset="0"/>
                  <a:cs typeface="Times New Roman" panose="02020603050405020304" pitchFamily="18" charset="0"/>
                </a:rPr>
                <a:t>сформулирована как раскрытие личностного потенциала ребенка.</a:t>
              </a:r>
              <a:endParaRPr lang="ru-RU" sz="10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8" name="Rectangle 6"/>
          <p:cNvSpPr>
            <a:spLocks noChangeArrowheads="1"/>
          </p:cNvSpPr>
          <p:nvPr/>
        </p:nvSpPr>
        <p:spPr bwMode="auto">
          <a:xfrm>
            <a:off x="1567543" y="13406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19" name="Google Shape;945;p48"/>
          <p:cNvGrpSpPr/>
          <p:nvPr/>
        </p:nvGrpSpPr>
        <p:grpSpPr>
          <a:xfrm rot="168879">
            <a:off x="88974" y="2013782"/>
            <a:ext cx="5512698" cy="1009996"/>
            <a:chOff x="0" y="0"/>
            <a:chExt cx="1285659" cy="1436574"/>
          </a:xfrm>
        </p:grpSpPr>
        <p:sp>
          <p:nvSpPr>
            <p:cNvPr id="20" name="Google Shape;946;p48"/>
            <p:cNvSpPr/>
            <p:nvPr/>
          </p:nvSpPr>
          <p:spPr>
            <a:xfrm rot="21436329">
              <a:off x="0" y="0"/>
              <a:ext cx="1285659" cy="1436574"/>
            </a:xfrm>
            <a:custGeom>
              <a:avLst/>
              <a:gdLst/>
              <a:ahLst/>
              <a:cxnLst/>
              <a:rect l="l" t="t" r="r" b="b"/>
              <a:pathLst>
                <a:path w="61555" h="82256" extrusionOk="0">
                  <a:moveTo>
                    <a:pt x="2610" y="0"/>
                  </a:moveTo>
                  <a:lnTo>
                    <a:pt x="0" y="80618"/>
                  </a:lnTo>
                  <a:lnTo>
                    <a:pt x="59323" y="82256"/>
                  </a:lnTo>
                  <a:lnTo>
                    <a:pt x="61554" y="1628"/>
                  </a:lnTo>
                  <a:lnTo>
                    <a:pt x="2610" y="0"/>
                  </a:lnTo>
                  <a:close/>
                </a:path>
              </a:pathLst>
            </a:custGeom>
            <a:solidFill>
              <a:srgbClr val="65807E"/>
            </a:solidFill>
            <a:ln>
              <a:noFill/>
            </a:ln>
          </p:spPr>
          <p:txBody>
            <a:bodyPr spcFirstLastPara="1" wrap="square" lIns="91425" tIns="91425" rIns="91425" bIns="91425" anchor="ctr" anchorCtr="0">
              <a:noAutofit/>
            </a:bodyPr>
            <a:lstStyle/>
            <a:p>
              <a:endParaRPr lang="ru-RU" sz="1200"/>
            </a:p>
          </p:txBody>
        </p:sp>
        <p:sp>
          <p:nvSpPr>
            <p:cNvPr id="21" name="Google Shape;947;p48"/>
            <p:cNvSpPr/>
            <p:nvPr/>
          </p:nvSpPr>
          <p:spPr>
            <a:xfrm rot="21436329">
              <a:off x="42949" y="96294"/>
              <a:ext cx="1204479" cy="1258452"/>
            </a:xfrm>
            <a:custGeom>
              <a:avLst/>
              <a:gdLst/>
              <a:ahLst/>
              <a:cxnLst/>
              <a:rect l="l" t="t" r="r" b="b"/>
              <a:pathLst>
                <a:path w="56992" h="77699" extrusionOk="0">
                  <a:moveTo>
                    <a:pt x="2489" y="1"/>
                  </a:moveTo>
                  <a:lnTo>
                    <a:pt x="0" y="76182"/>
                  </a:lnTo>
                  <a:lnTo>
                    <a:pt x="54891" y="77699"/>
                  </a:lnTo>
                  <a:lnTo>
                    <a:pt x="56992" y="1508"/>
                  </a:lnTo>
                  <a:lnTo>
                    <a:pt x="2489" y="1"/>
                  </a:lnTo>
                  <a:close/>
                </a:path>
              </a:pathLst>
            </a:custGeom>
            <a:solidFill>
              <a:srgbClr val="FCF9F6"/>
            </a:solidFill>
            <a:ln>
              <a:noFill/>
            </a:ln>
          </p:spPr>
          <p:txBody>
            <a:bodyPr spcFirstLastPara="1" wrap="square" lIns="91425" tIns="91425" rIns="91425" bIns="91425" anchor="ctr" anchorCtr="0">
              <a:noAutofit/>
            </a:bodyPr>
            <a:lstStyle/>
            <a:p>
              <a:pPr indent="450215" algn="ctr">
                <a:lnSpc>
                  <a:spcPct val="107000"/>
                </a:lnSpc>
              </a:pPr>
              <a:r>
                <a:rPr lang="ru-RU" sz="1200" b="1" dirty="0">
                  <a:latin typeface="Times New Roman" panose="02020603050405020304" pitchFamily="18" charset="0"/>
                  <a:ea typeface="Microsoft Sans Serif" panose="020B0604020202020204" pitchFamily="34" charset="0"/>
                  <a:cs typeface="Times New Roman" panose="02020603050405020304" pitchFamily="18" charset="0"/>
                </a:rPr>
                <a:t>Ошибка 2.</a:t>
              </a:r>
            </a:p>
            <a:p>
              <a:pPr indent="450215" algn="ctr">
                <a:lnSpc>
                  <a:spcPct val="107000"/>
                </a:lnSpc>
              </a:pPr>
              <a:r>
                <a:rPr lang="ru-RU" sz="1200" dirty="0">
                  <a:latin typeface="Times New Roman" panose="02020603050405020304" pitchFamily="18" charset="0"/>
                  <a:ea typeface="Microsoft Sans Serif" panose="020B0604020202020204" pitchFamily="34" charset="0"/>
                  <a:cs typeface="Times New Roman" panose="02020603050405020304" pitchFamily="18" charset="0"/>
                </a:rPr>
                <a:t> Цель непонятно или неграмотно сформулирована, глобальна, </a:t>
              </a:r>
            </a:p>
            <a:p>
              <a:pPr indent="450215" algn="ctr">
                <a:lnSpc>
                  <a:spcPct val="107000"/>
                </a:lnSpc>
              </a:pPr>
              <a:r>
                <a:rPr lang="ru-RU" sz="1200" dirty="0">
                  <a:latin typeface="Times New Roman" panose="02020603050405020304" pitchFamily="18" charset="0"/>
                  <a:ea typeface="Microsoft Sans Serif" panose="020B0604020202020204" pitchFamily="34" charset="0"/>
                  <a:cs typeface="Times New Roman" panose="02020603050405020304" pitchFamily="18" charset="0"/>
                </a:rPr>
                <a:t>не отображает конечный результат программы, </a:t>
              </a:r>
            </a:p>
            <a:p>
              <a:pPr indent="450215" algn="ctr">
                <a:lnSpc>
                  <a:spcPct val="107000"/>
                </a:lnSpc>
              </a:pPr>
              <a:r>
                <a:rPr lang="ru-RU" sz="1200" dirty="0">
                  <a:latin typeface="Times New Roman" panose="02020603050405020304" pitchFamily="18" charset="0"/>
                  <a:ea typeface="Microsoft Sans Serif" panose="020B0604020202020204" pitchFamily="34" charset="0"/>
                  <a:cs typeface="Times New Roman" panose="02020603050405020304" pitchFamily="18" charset="0"/>
                </a:rPr>
                <a:t>не соответствует ее временным рамкам.</a:t>
              </a:r>
            </a:p>
          </p:txBody>
        </p:sp>
      </p:grpSp>
      <p:grpSp>
        <p:nvGrpSpPr>
          <p:cNvPr id="26" name="Google Shape;945;p48"/>
          <p:cNvGrpSpPr/>
          <p:nvPr/>
        </p:nvGrpSpPr>
        <p:grpSpPr>
          <a:xfrm rot="168879">
            <a:off x="3577364" y="3000677"/>
            <a:ext cx="5512698" cy="1010737"/>
            <a:chOff x="0" y="0"/>
            <a:chExt cx="1285659" cy="1436574"/>
          </a:xfrm>
        </p:grpSpPr>
        <p:sp>
          <p:nvSpPr>
            <p:cNvPr id="27" name="Google Shape;946;p48"/>
            <p:cNvSpPr/>
            <p:nvPr/>
          </p:nvSpPr>
          <p:spPr>
            <a:xfrm rot="21436329">
              <a:off x="0" y="0"/>
              <a:ext cx="1285659" cy="1436574"/>
            </a:xfrm>
            <a:custGeom>
              <a:avLst/>
              <a:gdLst/>
              <a:ahLst/>
              <a:cxnLst/>
              <a:rect l="l" t="t" r="r" b="b"/>
              <a:pathLst>
                <a:path w="61555" h="82256" extrusionOk="0">
                  <a:moveTo>
                    <a:pt x="2610" y="0"/>
                  </a:moveTo>
                  <a:lnTo>
                    <a:pt x="0" y="80618"/>
                  </a:lnTo>
                  <a:lnTo>
                    <a:pt x="59323" y="82256"/>
                  </a:lnTo>
                  <a:lnTo>
                    <a:pt x="61554" y="1628"/>
                  </a:lnTo>
                  <a:lnTo>
                    <a:pt x="2610" y="0"/>
                  </a:lnTo>
                  <a:close/>
                </a:path>
              </a:pathLst>
            </a:custGeom>
            <a:solidFill>
              <a:srgbClr val="65807E"/>
            </a:solidFill>
            <a:ln>
              <a:noFill/>
            </a:ln>
          </p:spPr>
          <p:txBody>
            <a:bodyPr spcFirstLastPara="1" wrap="square" lIns="91425" tIns="91425" rIns="91425" bIns="91425" anchor="ctr" anchorCtr="0">
              <a:noAutofit/>
            </a:bodyPr>
            <a:lstStyle/>
            <a:p>
              <a:endParaRPr lang="ru-RU" sz="1100"/>
            </a:p>
          </p:txBody>
        </p:sp>
        <p:sp>
          <p:nvSpPr>
            <p:cNvPr id="28" name="Google Shape;947;p48"/>
            <p:cNvSpPr/>
            <p:nvPr/>
          </p:nvSpPr>
          <p:spPr>
            <a:xfrm rot="21436329">
              <a:off x="42949" y="96294"/>
              <a:ext cx="1204479" cy="1258452"/>
            </a:xfrm>
            <a:custGeom>
              <a:avLst/>
              <a:gdLst/>
              <a:ahLst/>
              <a:cxnLst/>
              <a:rect l="l" t="t" r="r" b="b"/>
              <a:pathLst>
                <a:path w="56992" h="77699" extrusionOk="0">
                  <a:moveTo>
                    <a:pt x="2489" y="1"/>
                  </a:moveTo>
                  <a:lnTo>
                    <a:pt x="0" y="76182"/>
                  </a:lnTo>
                  <a:lnTo>
                    <a:pt x="54891" y="77699"/>
                  </a:lnTo>
                  <a:lnTo>
                    <a:pt x="56992" y="1508"/>
                  </a:lnTo>
                  <a:lnTo>
                    <a:pt x="2489" y="1"/>
                  </a:lnTo>
                  <a:close/>
                </a:path>
              </a:pathLst>
            </a:custGeom>
            <a:solidFill>
              <a:srgbClr val="FCF9F6"/>
            </a:solidFill>
            <a:ln>
              <a:noFill/>
            </a:ln>
          </p:spPr>
          <p:txBody>
            <a:bodyPr spcFirstLastPara="1" wrap="square" lIns="91425" tIns="91425" rIns="91425" bIns="91425" anchor="ctr" anchorCtr="0">
              <a:noAutofit/>
            </a:bodyPr>
            <a:lstStyle/>
            <a:p>
              <a:pPr indent="450215" algn="ctr">
                <a:lnSpc>
                  <a:spcPct val="107000"/>
                </a:lnSpc>
              </a:pPr>
              <a:r>
                <a:rPr lang="ru-RU" sz="1100" b="1" dirty="0">
                  <a:latin typeface="Times New Roman" panose="02020603050405020304" pitchFamily="18" charset="0"/>
                  <a:ea typeface="Microsoft Sans Serif" panose="020B0604020202020204" pitchFamily="34" charset="0"/>
                  <a:cs typeface="Times New Roman" panose="02020603050405020304" pitchFamily="18" charset="0"/>
                </a:rPr>
                <a:t>Ошибка 3.</a:t>
              </a:r>
            </a:p>
            <a:p>
              <a:pPr indent="450215" algn="ctr">
                <a:lnSpc>
                  <a:spcPct val="107000"/>
                </a:lnSpc>
              </a:pPr>
              <a:r>
                <a:rPr lang="ru-RU" sz="1100" b="1" dirty="0">
                  <a:latin typeface="Times New Roman" panose="02020603050405020304" pitchFamily="18" charset="0"/>
                  <a:ea typeface="Microsoft Sans Serif" panose="020B0604020202020204" pitchFamily="34" charset="0"/>
                  <a:cs typeface="Times New Roman" panose="02020603050405020304" pitchFamily="18" charset="0"/>
                </a:rPr>
                <a:t> </a:t>
              </a:r>
              <a:r>
                <a:rPr lang="ru-RU" sz="1100" dirty="0">
                  <a:latin typeface="Times New Roman" panose="02020603050405020304" pitchFamily="18" charset="0"/>
                  <a:ea typeface="Microsoft Sans Serif" panose="020B0604020202020204" pitchFamily="34" charset="0"/>
                  <a:cs typeface="Times New Roman" panose="02020603050405020304" pitchFamily="18" charset="0"/>
                </a:rPr>
                <a:t>Длинная формулировка цели. Это ведет к снижению восприятия сути цели, увеличению смыслов, которые могут быть не предусмотрены даже самим автором.</a:t>
              </a:r>
            </a:p>
          </p:txBody>
        </p:sp>
      </p:grpSp>
      <p:grpSp>
        <p:nvGrpSpPr>
          <p:cNvPr id="30" name="Google Shape;945;p48"/>
          <p:cNvGrpSpPr/>
          <p:nvPr/>
        </p:nvGrpSpPr>
        <p:grpSpPr>
          <a:xfrm rot="168879">
            <a:off x="547960" y="3951943"/>
            <a:ext cx="5512698" cy="1056476"/>
            <a:chOff x="0" y="0"/>
            <a:chExt cx="1285659" cy="1436574"/>
          </a:xfrm>
        </p:grpSpPr>
        <p:sp>
          <p:nvSpPr>
            <p:cNvPr id="31" name="Google Shape;946;p48"/>
            <p:cNvSpPr/>
            <p:nvPr/>
          </p:nvSpPr>
          <p:spPr>
            <a:xfrm rot="21436329">
              <a:off x="0" y="0"/>
              <a:ext cx="1285659" cy="1436574"/>
            </a:xfrm>
            <a:custGeom>
              <a:avLst/>
              <a:gdLst/>
              <a:ahLst/>
              <a:cxnLst/>
              <a:rect l="l" t="t" r="r" b="b"/>
              <a:pathLst>
                <a:path w="61555" h="82256" extrusionOk="0">
                  <a:moveTo>
                    <a:pt x="2610" y="0"/>
                  </a:moveTo>
                  <a:lnTo>
                    <a:pt x="0" y="80618"/>
                  </a:lnTo>
                  <a:lnTo>
                    <a:pt x="59323" y="82256"/>
                  </a:lnTo>
                  <a:lnTo>
                    <a:pt x="61554" y="1628"/>
                  </a:lnTo>
                  <a:lnTo>
                    <a:pt x="2610" y="0"/>
                  </a:lnTo>
                  <a:close/>
                </a:path>
              </a:pathLst>
            </a:custGeom>
            <a:solidFill>
              <a:srgbClr val="65807E"/>
            </a:solidFill>
            <a:ln>
              <a:noFill/>
            </a:ln>
          </p:spPr>
          <p:txBody>
            <a:bodyPr spcFirstLastPara="1" wrap="square" lIns="91425" tIns="91425" rIns="91425" bIns="91425" anchor="ctr" anchorCtr="0">
              <a:noAutofit/>
            </a:bodyPr>
            <a:lstStyle/>
            <a:p>
              <a:endParaRPr lang="ru-RU" sz="1100"/>
            </a:p>
          </p:txBody>
        </p:sp>
        <p:sp>
          <p:nvSpPr>
            <p:cNvPr id="32" name="Google Shape;947;p48"/>
            <p:cNvSpPr/>
            <p:nvPr/>
          </p:nvSpPr>
          <p:spPr>
            <a:xfrm rot="21436329">
              <a:off x="42949" y="96294"/>
              <a:ext cx="1204479" cy="1258452"/>
            </a:xfrm>
            <a:custGeom>
              <a:avLst/>
              <a:gdLst/>
              <a:ahLst/>
              <a:cxnLst/>
              <a:rect l="l" t="t" r="r" b="b"/>
              <a:pathLst>
                <a:path w="56992" h="77699" extrusionOk="0">
                  <a:moveTo>
                    <a:pt x="2489" y="1"/>
                  </a:moveTo>
                  <a:lnTo>
                    <a:pt x="0" y="76182"/>
                  </a:lnTo>
                  <a:lnTo>
                    <a:pt x="54891" y="77699"/>
                  </a:lnTo>
                  <a:lnTo>
                    <a:pt x="56992" y="1508"/>
                  </a:lnTo>
                  <a:lnTo>
                    <a:pt x="2489" y="1"/>
                  </a:lnTo>
                  <a:close/>
                </a:path>
              </a:pathLst>
            </a:custGeom>
            <a:solidFill>
              <a:srgbClr val="FCF9F6"/>
            </a:solidFill>
            <a:ln>
              <a:noFill/>
            </a:ln>
          </p:spPr>
          <p:txBody>
            <a:bodyPr spcFirstLastPara="1" wrap="square" lIns="91425" tIns="91425" rIns="91425" bIns="91425" anchor="ctr" anchorCtr="0">
              <a:noAutofit/>
            </a:bodyPr>
            <a:lstStyle/>
            <a:p>
              <a:pPr indent="450215" algn="ctr">
                <a:lnSpc>
                  <a:spcPct val="107000"/>
                </a:lnSpc>
              </a:pPr>
              <a:r>
                <a:rPr lang="ru-RU" sz="1100" b="1" dirty="0">
                  <a:latin typeface="Times New Roman" panose="02020603050405020304" pitchFamily="18" charset="0"/>
                  <a:ea typeface="Microsoft Sans Serif" panose="020B0604020202020204" pitchFamily="34" charset="0"/>
                  <a:cs typeface="Times New Roman" panose="02020603050405020304" pitchFamily="18" charset="0"/>
                </a:rPr>
                <a:t>Ошибка 4.</a:t>
              </a:r>
            </a:p>
            <a:p>
              <a:pPr indent="450215" algn="ctr">
                <a:lnSpc>
                  <a:spcPct val="107000"/>
                </a:lnSpc>
              </a:pPr>
              <a:r>
                <a:rPr lang="ru-RU" sz="1100" b="1" dirty="0">
                  <a:latin typeface="Times New Roman" panose="02020603050405020304" pitchFamily="18" charset="0"/>
                  <a:ea typeface="Microsoft Sans Serif" panose="020B0604020202020204" pitchFamily="34" charset="0"/>
                  <a:cs typeface="Times New Roman" panose="02020603050405020304" pitchFamily="18" charset="0"/>
                </a:rPr>
                <a:t> </a:t>
              </a:r>
              <a:r>
                <a:rPr lang="ru-RU" sz="1100" dirty="0">
                  <a:latin typeface="Times New Roman" panose="02020603050405020304" pitchFamily="18" charset="0"/>
                  <a:ea typeface="Microsoft Sans Serif" panose="020B0604020202020204" pitchFamily="34" charset="0"/>
                  <a:cs typeface="Times New Roman" panose="02020603050405020304" pitchFamily="18" charset="0"/>
                </a:rPr>
                <a:t>Цель подменяется организационной задачей. </a:t>
              </a:r>
            </a:p>
          </p:txBody>
        </p:sp>
      </p:grpSp>
    </p:spTree>
    <p:extLst>
      <p:ext uri="{BB962C8B-B14F-4D97-AF65-F5344CB8AC3E}">
        <p14:creationId xmlns:p14="http://schemas.microsoft.com/office/powerpoint/2010/main" val="371288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5" name="Google Shape;885;p48"/>
          <p:cNvSpPr txBox="1">
            <a:spLocks noGrp="1"/>
          </p:cNvSpPr>
          <p:nvPr>
            <p:ph type="title"/>
          </p:nvPr>
        </p:nvSpPr>
        <p:spPr>
          <a:xfrm>
            <a:off x="2474867" y="245975"/>
            <a:ext cx="4194265" cy="508863"/>
          </a:xfrm>
          <a:prstGeom prst="rect">
            <a:avLst/>
          </a:prstGeom>
        </p:spPr>
        <p:txBody>
          <a:bodyPr spcFirstLastPara="1" wrap="square" lIns="91425" tIns="91425" rIns="91425" bIns="91425" anchor="t" anchorCtr="0">
            <a:noAutofit/>
          </a:bodyPr>
          <a:lstStyle/>
          <a:p>
            <a:pPr lvl="0"/>
            <a:r>
              <a:rPr lang="ru-RU" sz="2500" dirty="0" smtClean="0">
                <a:latin typeface="Times New Roman" panose="02020603050405020304" pitchFamily="18" charset="0"/>
                <a:cs typeface="Times New Roman" panose="02020603050405020304" pitchFamily="18" charset="0"/>
              </a:rPr>
              <a:t>ЦЕЛЬ:</a:t>
            </a:r>
            <a:endParaRPr sz="25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3"/>
          </p:nvPr>
        </p:nvSpPr>
        <p:spPr>
          <a:xfrm>
            <a:off x="497666" y="914399"/>
            <a:ext cx="8550081" cy="3875559"/>
          </a:xfrm>
        </p:spPr>
        <p:txBody>
          <a:bodyPr/>
          <a:lstStyle/>
          <a:p>
            <a:pPr marL="0" indent="39688" algn="just" defTabSz="268288">
              <a:lnSpc>
                <a:spcPct val="100000"/>
              </a:lnSpc>
            </a:pPr>
            <a:r>
              <a:rPr lang="ru-RU" i="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Содействие духовно-нравственному, творческому и физическому развитию обучающихся путем изучения и практики танцев различных народов и знакомства с национальной культурой.</a:t>
            </a:r>
          </a:p>
          <a:p>
            <a:pPr marL="0" indent="39688" algn="just" defTabSz="268288">
              <a:lnSpc>
                <a:spcPct val="100000"/>
              </a:lnSpc>
            </a:pPr>
            <a:endParaRPr lang="ru-RU" i="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endParaRPr>
          </a:p>
          <a:p>
            <a:pPr marL="0" indent="39688" algn="just" defTabSz="268288">
              <a:lnSpc>
                <a:spcPct val="100000"/>
              </a:lnSpc>
            </a:pPr>
            <a:r>
              <a:rPr lang="ru-RU" i="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Формирование и развитие индивидуальных способностей </a:t>
            </a:r>
            <a:r>
              <a:rPr lang="ru-RU" i="1" dirty="0" smtClean="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и </a:t>
            </a:r>
            <a:r>
              <a:rPr lang="ru-RU" i="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самореализации личности учащихся через </a:t>
            </a:r>
            <a:r>
              <a:rPr lang="ru-RU" i="1" dirty="0" smtClean="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формирование </a:t>
            </a:r>
            <a:r>
              <a:rPr lang="ru-RU" i="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интереса </a:t>
            </a:r>
            <a:r>
              <a:rPr lang="ru-RU" i="1" dirty="0" smtClean="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к </a:t>
            </a:r>
            <a:r>
              <a:rPr lang="ru-RU" i="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техническому проектированию в рамках занятий автомобильным спортом.</a:t>
            </a:r>
          </a:p>
          <a:p>
            <a:pPr marL="0" indent="39688" algn="just" defTabSz="268288">
              <a:lnSpc>
                <a:spcPct val="100000"/>
              </a:lnSpc>
            </a:pPr>
            <a:endParaRPr lang="ru-RU" i="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endParaRPr>
          </a:p>
          <a:p>
            <a:pPr marL="0" indent="39688" algn="just" defTabSz="268288">
              <a:lnSpc>
                <a:spcPct val="100000"/>
              </a:lnSpc>
            </a:pPr>
            <a:r>
              <a:rPr lang="ru-RU" i="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Развитие высоконравственной, всесторонне развитой личности, способной к активной социальной адаптации в обществе, независимому жизненному выбору, началу трудовой деятельности, самообразованию и самосовершенствованию.</a:t>
            </a:r>
          </a:p>
          <a:p>
            <a:pPr marL="0" indent="39688" algn="just" defTabSz="268288">
              <a:lnSpc>
                <a:spcPct val="100000"/>
              </a:lnSpc>
            </a:pPr>
            <a:endParaRPr lang="ru-RU" i="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endParaRPr>
          </a:p>
          <a:p>
            <a:pPr marL="0" indent="39688" algn="just" defTabSz="268288">
              <a:lnSpc>
                <a:spcPct val="100000"/>
              </a:lnSpc>
            </a:pPr>
            <a:r>
              <a:rPr lang="ru-RU" i="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Развитие творческого потенциала подростков путем приобщения их к культуре современного танца через популяризацию хореографического творчества как альтернативного вида досуга. </a:t>
            </a:r>
          </a:p>
          <a:p>
            <a:pPr marL="0" indent="39688" algn="just" defTabSz="268288">
              <a:lnSpc>
                <a:spcPct val="100000"/>
              </a:lnSpc>
            </a:pPr>
            <a:endParaRPr lang="ru-RU" i="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endParaRPr>
          </a:p>
          <a:p>
            <a:pPr marL="0" indent="39688" algn="just" defTabSz="268288">
              <a:lnSpc>
                <a:spcPct val="100000"/>
              </a:lnSpc>
            </a:pPr>
            <a:r>
              <a:rPr lang="ru-RU" i="1" dirty="0">
                <a:solidFill>
                  <a:schemeClr val="tx1"/>
                </a:solidFill>
                <a:latin typeface="Liberation Serif" panose="02020603050405020304" pitchFamily="18" charset="0"/>
                <a:ea typeface="Liberation Serif" panose="02020603050405020304" pitchFamily="18" charset="0"/>
                <a:cs typeface="Liberation Serif" panose="02020603050405020304" pitchFamily="18" charset="0"/>
              </a:rPr>
              <a:t>Успешная социализация старшеклассников и повышение их готовности к самостоятельной взрослой жизни посредством формирования социальной компетентности и гармонизации отношений с окружающим миром и людьми. </a:t>
            </a:r>
          </a:p>
        </p:txBody>
      </p:sp>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Стрелка вниз 1034"/>
          <p:cNvSpPr>
            <a:spLocks noChangeArrowheads="1"/>
          </p:cNvSpPr>
          <p:nvPr/>
        </p:nvSpPr>
        <p:spPr bwMode="auto">
          <a:xfrm rot="-3318272">
            <a:off x="281148" y="132432"/>
            <a:ext cx="776288" cy="866775"/>
          </a:xfrm>
          <a:prstGeom prst="downArrow">
            <a:avLst>
              <a:gd name="adj1" fmla="val 50000"/>
              <a:gd name="adj2" fmla="val 49987"/>
            </a:avLst>
          </a:prstGeom>
          <a:gradFill rotWithShape="1">
            <a:gsLst>
              <a:gs pos="0">
                <a:srgbClr val="B1CBE9"/>
              </a:gs>
              <a:gs pos="50000">
                <a:srgbClr val="A3C1E5"/>
              </a:gs>
              <a:gs pos="100000">
                <a:srgbClr val="92B9E4"/>
              </a:gs>
            </a:gsLst>
            <a:lin ang="5400000"/>
          </a:gradFill>
          <a:ln w="6350">
            <a:solidFill>
              <a:srgbClr val="5B9BD5"/>
            </a:solidFill>
            <a:miter lim="800000"/>
            <a:headEnd/>
            <a:tailEnd/>
          </a:ln>
        </p:spPr>
        <p:txBody>
          <a:bodyPr vert="vert"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Пример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0" name="Rectangle 4"/>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622431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21" name="Google Shape;1021;p51"/>
          <p:cNvSpPr/>
          <p:nvPr/>
        </p:nvSpPr>
        <p:spPr>
          <a:xfrm>
            <a:off x="7304342" y="4761804"/>
            <a:ext cx="1569803" cy="222275"/>
          </a:xfrm>
          <a:custGeom>
            <a:avLst/>
            <a:gdLst/>
            <a:ahLst/>
            <a:cxnLst/>
            <a:rect l="l" t="t" r="r" b="b"/>
            <a:pathLst>
              <a:path w="34154" h="4836" extrusionOk="0">
                <a:moveTo>
                  <a:pt x="28386" y="1"/>
                </a:moveTo>
                <a:cubicBezTo>
                  <a:pt x="27185" y="1"/>
                  <a:pt x="26265" y="951"/>
                  <a:pt x="25375" y="1879"/>
                </a:cubicBezTo>
                <a:cubicBezTo>
                  <a:pt x="24540" y="2740"/>
                  <a:pt x="23674" y="3638"/>
                  <a:pt x="22577" y="3774"/>
                </a:cubicBezTo>
                <a:cubicBezTo>
                  <a:pt x="22477" y="3787"/>
                  <a:pt x="22378" y="3793"/>
                  <a:pt x="22280" y="3793"/>
                </a:cubicBezTo>
                <a:cubicBezTo>
                  <a:pt x="21138" y="3793"/>
                  <a:pt x="20124" y="2982"/>
                  <a:pt x="19138" y="2194"/>
                </a:cubicBezTo>
                <a:cubicBezTo>
                  <a:pt x="18126" y="1391"/>
                  <a:pt x="17085" y="559"/>
                  <a:pt x="15884" y="559"/>
                </a:cubicBezTo>
                <a:cubicBezTo>
                  <a:pt x="15727" y="559"/>
                  <a:pt x="15568" y="573"/>
                  <a:pt x="15405" y="603"/>
                </a:cubicBezTo>
                <a:cubicBezTo>
                  <a:pt x="14344" y="803"/>
                  <a:pt x="13588" y="1627"/>
                  <a:pt x="12864" y="2420"/>
                </a:cubicBezTo>
                <a:cubicBezTo>
                  <a:pt x="12759" y="2535"/>
                  <a:pt x="12659" y="2645"/>
                  <a:pt x="12559" y="2750"/>
                </a:cubicBezTo>
                <a:cubicBezTo>
                  <a:pt x="12054" y="3292"/>
                  <a:pt x="11132" y="4099"/>
                  <a:pt x="10158" y="4099"/>
                </a:cubicBezTo>
                <a:cubicBezTo>
                  <a:pt x="9980" y="4099"/>
                  <a:pt x="9799" y="4072"/>
                  <a:pt x="9619" y="4011"/>
                </a:cubicBezTo>
                <a:cubicBezTo>
                  <a:pt x="8916" y="3774"/>
                  <a:pt x="8249" y="3128"/>
                  <a:pt x="7656" y="2567"/>
                </a:cubicBezTo>
                <a:lnTo>
                  <a:pt x="7393" y="2315"/>
                </a:lnTo>
                <a:cubicBezTo>
                  <a:pt x="6603" y="1570"/>
                  <a:pt x="5669" y="856"/>
                  <a:pt x="4569" y="856"/>
                </a:cubicBezTo>
                <a:cubicBezTo>
                  <a:pt x="4287" y="856"/>
                  <a:pt x="3995" y="903"/>
                  <a:pt x="3692" y="1007"/>
                </a:cubicBezTo>
                <a:cubicBezTo>
                  <a:pt x="2353" y="1469"/>
                  <a:pt x="715" y="3097"/>
                  <a:pt x="32" y="4635"/>
                </a:cubicBezTo>
                <a:cubicBezTo>
                  <a:pt x="1" y="4709"/>
                  <a:pt x="32" y="4793"/>
                  <a:pt x="106" y="4824"/>
                </a:cubicBezTo>
                <a:cubicBezTo>
                  <a:pt x="121" y="4835"/>
                  <a:pt x="142" y="4835"/>
                  <a:pt x="163" y="4835"/>
                </a:cubicBezTo>
                <a:cubicBezTo>
                  <a:pt x="167" y="4835"/>
                  <a:pt x="171" y="4835"/>
                  <a:pt x="174" y="4835"/>
                </a:cubicBezTo>
                <a:cubicBezTo>
                  <a:pt x="228" y="4835"/>
                  <a:pt x="280" y="4800"/>
                  <a:pt x="300" y="4746"/>
                </a:cubicBezTo>
                <a:cubicBezTo>
                  <a:pt x="951" y="3270"/>
                  <a:pt x="2516" y="1711"/>
                  <a:pt x="3791" y="1270"/>
                </a:cubicBezTo>
                <a:cubicBezTo>
                  <a:pt x="4058" y="1177"/>
                  <a:pt x="4316" y="1136"/>
                  <a:pt x="4567" y="1136"/>
                </a:cubicBezTo>
                <a:cubicBezTo>
                  <a:pt x="5578" y="1136"/>
                  <a:pt x="6455" y="1812"/>
                  <a:pt x="7204" y="2519"/>
                </a:cubicBezTo>
                <a:lnTo>
                  <a:pt x="7461" y="2766"/>
                </a:lnTo>
                <a:cubicBezTo>
                  <a:pt x="8070" y="3349"/>
                  <a:pt x="8763" y="4016"/>
                  <a:pt x="9530" y="4273"/>
                </a:cubicBezTo>
                <a:cubicBezTo>
                  <a:pt x="9741" y="4344"/>
                  <a:pt x="9952" y="4376"/>
                  <a:pt x="10159" y="4376"/>
                </a:cubicBezTo>
                <a:cubicBezTo>
                  <a:pt x="11237" y="4376"/>
                  <a:pt x="12222" y="3522"/>
                  <a:pt x="12764" y="2945"/>
                </a:cubicBezTo>
                <a:cubicBezTo>
                  <a:pt x="12869" y="2834"/>
                  <a:pt x="12969" y="2719"/>
                  <a:pt x="13074" y="2609"/>
                </a:cubicBezTo>
                <a:cubicBezTo>
                  <a:pt x="13767" y="1847"/>
                  <a:pt x="14486" y="1060"/>
                  <a:pt x="15457" y="881"/>
                </a:cubicBezTo>
                <a:cubicBezTo>
                  <a:pt x="15603" y="854"/>
                  <a:pt x="15746" y="842"/>
                  <a:pt x="15887" y="842"/>
                </a:cubicBezTo>
                <a:cubicBezTo>
                  <a:pt x="16984" y="842"/>
                  <a:pt x="17945" y="1610"/>
                  <a:pt x="18959" y="2414"/>
                </a:cubicBezTo>
                <a:cubicBezTo>
                  <a:pt x="19987" y="3235"/>
                  <a:pt x="21042" y="4078"/>
                  <a:pt x="22283" y="4078"/>
                </a:cubicBezTo>
                <a:cubicBezTo>
                  <a:pt x="22392" y="4078"/>
                  <a:pt x="22502" y="4071"/>
                  <a:pt x="22614" y="4058"/>
                </a:cubicBezTo>
                <a:cubicBezTo>
                  <a:pt x="23805" y="3906"/>
                  <a:pt x="24708" y="2971"/>
                  <a:pt x="25580" y="2073"/>
                </a:cubicBezTo>
                <a:cubicBezTo>
                  <a:pt x="26466" y="1153"/>
                  <a:pt x="27308" y="282"/>
                  <a:pt x="28390" y="282"/>
                </a:cubicBezTo>
                <a:cubicBezTo>
                  <a:pt x="28487" y="282"/>
                  <a:pt x="28586" y="289"/>
                  <a:pt x="28688" y="304"/>
                </a:cubicBezTo>
                <a:cubicBezTo>
                  <a:pt x="29581" y="435"/>
                  <a:pt x="30321" y="1165"/>
                  <a:pt x="31035" y="1868"/>
                </a:cubicBezTo>
                <a:cubicBezTo>
                  <a:pt x="31783" y="2608"/>
                  <a:pt x="32558" y="3370"/>
                  <a:pt x="33494" y="3370"/>
                </a:cubicBezTo>
                <a:cubicBezTo>
                  <a:pt x="33668" y="3370"/>
                  <a:pt x="33847" y="3344"/>
                  <a:pt x="34033" y="3286"/>
                </a:cubicBezTo>
                <a:cubicBezTo>
                  <a:pt x="34106" y="3260"/>
                  <a:pt x="34154" y="3181"/>
                  <a:pt x="34127" y="3107"/>
                </a:cubicBezTo>
                <a:cubicBezTo>
                  <a:pt x="34111" y="3045"/>
                  <a:pt x="34054" y="3005"/>
                  <a:pt x="33994" y="3005"/>
                </a:cubicBezTo>
                <a:cubicBezTo>
                  <a:pt x="33979" y="3005"/>
                  <a:pt x="33964" y="3008"/>
                  <a:pt x="33949" y="3013"/>
                </a:cubicBezTo>
                <a:cubicBezTo>
                  <a:pt x="33794" y="3061"/>
                  <a:pt x="33644" y="3083"/>
                  <a:pt x="33498" y="3083"/>
                </a:cubicBezTo>
                <a:cubicBezTo>
                  <a:pt x="32676" y="3083"/>
                  <a:pt x="31974" y="2390"/>
                  <a:pt x="31234" y="1664"/>
                </a:cubicBezTo>
                <a:cubicBezTo>
                  <a:pt x="30489" y="929"/>
                  <a:pt x="29712" y="167"/>
                  <a:pt x="28725" y="26"/>
                </a:cubicBezTo>
                <a:cubicBezTo>
                  <a:pt x="28610" y="9"/>
                  <a:pt x="28497" y="1"/>
                  <a:pt x="2838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9;p53"/>
          <p:cNvSpPr/>
          <p:nvPr/>
        </p:nvSpPr>
        <p:spPr>
          <a:xfrm rot="15765871">
            <a:off x="435246" y="-40601"/>
            <a:ext cx="1266954" cy="1638052"/>
          </a:xfrm>
          <a:custGeom>
            <a:avLst/>
            <a:gdLst/>
            <a:ahLst/>
            <a:cxnLst/>
            <a:rect l="l" t="t" r="r" b="b"/>
            <a:pathLst>
              <a:path w="51374" h="50955" extrusionOk="0">
                <a:moveTo>
                  <a:pt x="49926" y="0"/>
                </a:moveTo>
                <a:lnTo>
                  <a:pt x="0" y="1023"/>
                </a:lnTo>
                <a:lnTo>
                  <a:pt x="1024" y="50955"/>
                </a:lnTo>
                <a:lnTo>
                  <a:pt x="51373" y="50333"/>
                </a:lnTo>
                <a:lnTo>
                  <a:pt x="499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50;p53"/>
          <p:cNvSpPr/>
          <p:nvPr/>
        </p:nvSpPr>
        <p:spPr>
          <a:xfrm rot="15765871">
            <a:off x="283895" y="-133534"/>
            <a:ext cx="1396040" cy="1802355"/>
          </a:xfrm>
          <a:custGeom>
            <a:avLst/>
            <a:gdLst/>
            <a:ahLst/>
            <a:cxnLst/>
            <a:rect l="l" t="t" r="r" b="b"/>
            <a:pathLst>
              <a:path w="55606" h="56066" extrusionOk="0">
                <a:moveTo>
                  <a:pt x="6029" y="1"/>
                </a:moveTo>
                <a:lnTo>
                  <a:pt x="0" y="49577"/>
                </a:lnTo>
                <a:lnTo>
                  <a:pt x="49937" y="56065"/>
                </a:lnTo>
                <a:lnTo>
                  <a:pt x="55605" y="6029"/>
                </a:lnTo>
                <a:lnTo>
                  <a:pt x="6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51;p53"/>
          <p:cNvSpPr/>
          <p:nvPr/>
        </p:nvSpPr>
        <p:spPr>
          <a:xfrm rot="15765871">
            <a:off x="381720" y="-40053"/>
            <a:ext cx="1198628" cy="1595618"/>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52;p53"/>
          <p:cNvSpPr/>
          <p:nvPr/>
        </p:nvSpPr>
        <p:spPr>
          <a:xfrm rot="15765871">
            <a:off x="1401609" y="93148"/>
            <a:ext cx="496890" cy="299243"/>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266014" y="477387"/>
            <a:ext cx="1430040" cy="430887"/>
          </a:xfrm>
          <a:prstGeom prst="rect">
            <a:avLst/>
          </a:prstGeom>
          <a:noFill/>
        </p:spPr>
        <p:txBody>
          <a:bodyPr wrap="square" rtlCol="0">
            <a:spAutoFit/>
          </a:bodyPr>
          <a:lstStyle/>
          <a:p>
            <a:pPr algn="ctr"/>
            <a:r>
              <a:rPr lang="ru-RU" sz="2200" b="1" dirty="0" smtClean="0">
                <a:latin typeface="Times New Roman" panose="02020603050405020304" pitchFamily="18" charset="0"/>
                <a:cs typeface="Times New Roman" panose="02020603050405020304" pitchFamily="18" charset="0"/>
              </a:rPr>
              <a:t>ЗАДАЧИ</a:t>
            </a:r>
            <a:endParaRPr lang="ru-RU" sz="2200"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320376" y="196373"/>
            <a:ext cx="6753818" cy="646331"/>
          </a:xfrm>
          <a:prstGeom prst="rect">
            <a:avLst/>
          </a:prstGeom>
        </p:spPr>
        <p:txBody>
          <a:bodyPr wrap="square">
            <a:spAutoFit/>
          </a:bodyPr>
          <a:lstStyle/>
          <a:p>
            <a:pPr lvl="0" algn="just"/>
            <a:r>
              <a:rPr lang="ru-RU" sz="1200" b="1" dirty="0">
                <a:latin typeface="Times New Roman" panose="02020603050405020304" pitchFamily="18" charset="0"/>
                <a:cs typeface="Times New Roman" panose="02020603050405020304" pitchFamily="18" charset="0"/>
              </a:rPr>
              <a:t>Задачи - </a:t>
            </a:r>
            <a:r>
              <a:rPr lang="ru-RU" sz="1200" dirty="0">
                <a:latin typeface="Times New Roman" panose="02020603050405020304" pitchFamily="18" charset="0"/>
                <a:cs typeface="Times New Roman" panose="02020603050405020304" pitchFamily="18" charset="0"/>
              </a:rPr>
              <a:t>это этапы достижения цели, они могут представлять собой как алгоритм действий по достижению цели, так и смысловые направления, реализация которых предполагает достижение цели. Самое главное задачи отвечают на вопрос: «Что нужно сделать, чтобы достичь цель?». </a:t>
            </a:r>
            <a:endParaRPr lang="ru-RU" sz="1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6" name="Прямоугольник 5"/>
          <p:cNvSpPr/>
          <p:nvPr/>
        </p:nvSpPr>
        <p:spPr>
          <a:xfrm>
            <a:off x="2137446" y="1346498"/>
            <a:ext cx="6297672" cy="307777"/>
          </a:xfrm>
          <a:prstGeom prst="rect">
            <a:avLst/>
          </a:prstGeom>
        </p:spPr>
        <p:txBody>
          <a:bodyPr wrap="square">
            <a:spAutoFit/>
          </a:bodyPr>
          <a:lstStyle/>
          <a:p>
            <a:pPr algn="just"/>
            <a:r>
              <a:rPr lang="ru-RU" b="1" dirty="0" smtClean="0">
                <a:latin typeface="Liberation Serif" panose="02020603050405020304" pitchFamily="18" charset="0"/>
                <a:ea typeface="Microsoft Sans Serif" panose="020B0604020202020204" pitchFamily="34" charset="0"/>
              </a:rPr>
              <a:t>КАК ИЗВЕСТНО, ЗАДАЧИ ДЕЛЯТСЯ НА СЛЕДУЮЩИЕ АСПЕКТЫ:</a:t>
            </a:r>
            <a:endParaRPr lang="ru-RU" sz="1200" b="1" dirty="0">
              <a:latin typeface="Microsoft Sans Serif" panose="020B0604020202020204" pitchFamily="34" charset="0"/>
              <a:ea typeface="Microsoft Sans Serif" panose="020B0604020202020204" pitchFamily="34" charset="0"/>
            </a:endParaRPr>
          </a:p>
        </p:txBody>
      </p:sp>
      <p:sp>
        <p:nvSpPr>
          <p:cNvPr id="7" name="Прямоугольник 6"/>
          <p:cNvSpPr/>
          <p:nvPr/>
        </p:nvSpPr>
        <p:spPr>
          <a:xfrm>
            <a:off x="176434" y="2331444"/>
            <a:ext cx="2752396" cy="1815882"/>
          </a:xfrm>
          <a:prstGeom prst="rect">
            <a:avLst/>
          </a:prstGeom>
          <a:solidFill>
            <a:srgbClr val="B0CEBB"/>
          </a:solidFill>
          <a:ln>
            <a:solidFill>
              <a:srgbClr val="DB6B34"/>
            </a:solidFill>
          </a:ln>
        </p:spPr>
        <p:style>
          <a:lnRef idx="3">
            <a:schemeClr val="lt1"/>
          </a:lnRef>
          <a:fillRef idx="1">
            <a:schemeClr val="dk1"/>
          </a:fillRef>
          <a:effectRef idx="1">
            <a:schemeClr val="dk1"/>
          </a:effectRef>
          <a:fontRef idx="minor">
            <a:schemeClr val="lt1"/>
          </a:fontRef>
        </p:style>
        <p:txBody>
          <a:bodyPr wrap="square">
            <a:spAutoFit/>
          </a:bodyPr>
          <a:lstStyle/>
          <a:p>
            <a:pPr algn="just"/>
            <a:r>
              <a:rPr lang="ru-RU" b="1" dirty="0">
                <a:solidFill>
                  <a:schemeClr val="tx1"/>
                </a:solidFill>
                <a:latin typeface="Liberation Serif" panose="02020603050405020304" pitchFamily="18" charset="0"/>
                <a:ea typeface="Microsoft Sans Serif" panose="020B0604020202020204" pitchFamily="34" charset="0"/>
              </a:rPr>
              <a:t>Образовательные задачи</a:t>
            </a:r>
            <a:r>
              <a:rPr lang="ru-RU" dirty="0">
                <a:solidFill>
                  <a:schemeClr val="tx1"/>
                </a:solidFill>
                <a:latin typeface="Liberation Serif" panose="02020603050405020304" pitchFamily="18" charset="0"/>
                <a:ea typeface="Microsoft Sans Serif" panose="020B0604020202020204" pitchFamily="34" charset="0"/>
              </a:rPr>
              <a:t> предполагают формирование у воспитанников новых понятий и способов действий, системы научных знаний. Они должны быть максимально конкретными, проверяемыми, очевидными и достижимыми.</a:t>
            </a:r>
            <a:endParaRPr lang="ru-RU" sz="1200" dirty="0">
              <a:solidFill>
                <a:schemeClr val="tx1"/>
              </a:solidFill>
              <a:latin typeface="Microsoft Sans Serif" panose="020B0604020202020204" pitchFamily="34" charset="0"/>
              <a:ea typeface="Microsoft Sans Serif" panose="020B0604020202020204" pitchFamily="34" charset="0"/>
            </a:endParaRPr>
          </a:p>
        </p:txBody>
      </p:sp>
      <p:sp>
        <p:nvSpPr>
          <p:cNvPr id="8" name="Прямоугольник 7"/>
          <p:cNvSpPr/>
          <p:nvPr/>
        </p:nvSpPr>
        <p:spPr>
          <a:xfrm>
            <a:off x="3327591" y="1907956"/>
            <a:ext cx="2488818" cy="2246769"/>
          </a:xfrm>
          <a:prstGeom prst="rect">
            <a:avLst/>
          </a:prstGeom>
          <a:solidFill>
            <a:srgbClr val="B0CEBB"/>
          </a:solidFill>
          <a:ln>
            <a:solidFill>
              <a:srgbClr val="DB6B34"/>
            </a:solidFill>
          </a:ln>
        </p:spPr>
        <p:style>
          <a:lnRef idx="3">
            <a:schemeClr val="lt1"/>
          </a:lnRef>
          <a:fillRef idx="1">
            <a:schemeClr val="dk1"/>
          </a:fillRef>
          <a:effectRef idx="1">
            <a:schemeClr val="dk1"/>
          </a:effectRef>
          <a:fontRef idx="minor">
            <a:schemeClr val="lt1"/>
          </a:fontRef>
        </p:style>
        <p:txBody>
          <a:bodyPr wrap="square">
            <a:spAutoFit/>
          </a:bodyPr>
          <a:lstStyle/>
          <a:p>
            <a:pPr algn="just"/>
            <a:r>
              <a:rPr lang="ru-RU" b="1" dirty="0">
                <a:solidFill>
                  <a:schemeClr val="tx1"/>
                </a:solidFill>
                <a:latin typeface="Liberation Serif" panose="02020603050405020304" pitchFamily="18" charset="0"/>
                <a:ea typeface="Microsoft Sans Serif" panose="020B0604020202020204" pitchFamily="34" charset="0"/>
              </a:rPr>
              <a:t>Развивающие задачи</a:t>
            </a:r>
            <a:r>
              <a:rPr lang="ru-RU" dirty="0">
                <a:solidFill>
                  <a:schemeClr val="tx1"/>
                </a:solidFill>
                <a:latin typeface="Liberation Serif" panose="02020603050405020304" pitchFamily="18" charset="0"/>
                <a:ea typeface="Microsoft Sans Serif" panose="020B0604020202020204" pitchFamily="34" charset="0"/>
              </a:rPr>
              <a:t> направлены на развитие психических качеств и свойств, необходимых в деятельности (логическое мышление, память, внимание, наблюдательность, познавательные умения, умение анализировать, творческий подход и т.д.).</a:t>
            </a:r>
            <a:endParaRPr lang="ru-RU" sz="1200" dirty="0">
              <a:solidFill>
                <a:schemeClr val="tx1"/>
              </a:solidFill>
              <a:latin typeface="Microsoft Sans Serif" panose="020B0604020202020204" pitchFamily="34" charset="0"/>
              <a:ea typeface="Microsoft Sans Serif" panose="020B0604020202020204" pitchFamily="34" charset="0"/>
            </a:endParaRPr>
          </a:p>
        </p:txBody>
      </p:sp>
      <p:sp>
        <p:nvSpPr>
          <p:cNvPr id="10" name="Прямоугольник 9"/>
          <p:cNvSpPr/>
          <p:nvPr/>
        </p:nvSpPr>
        <p:spPr>
          <a:xfrm>
            <a:off x="6155678" y="2331444"/>
            <a:ext cx="2815389" cy="1815882"/>
          </a:xfrm>
          <a:prstGeom prst="rect">
            <a:avLst/>
          </a:prstGeom>
          <a:solidFill>
            <a:srgbClr val="B0CEBB"/>
          </a:solidFill>
          <a:ln>
            <a:solidFill>
              <a:srgbClr val="DB6B34"/>
            </a:solidFill>
          </a:ln>
        </p:spPr>
        <p:style>
          <a:lnRef idx="3">
            <a:schemeClr val="lt1"/>
          </a:lnRef>
          <a:fillRef idx="1">
            <a:schemeClr val="dk1"/>
          </a:fillRef>
          <a:effectRef idx="1">
            <a:schemeClr val="dk1"/>
          </a:effectRef>
          <a:fontRef idx="minor">
            <a:schemeClr val="lt1"/>
          </a:fontRef>
        </p:style>
        <p:txBody>
          <a:bodyPr wrap="square">
            <a:spAutoFit/>
          </a:bodyPr>
          <a:lstStyle/>
          <a:p>
            <a:pPr algn="just"/>
            <a:r>
              <a:rPr lang="ru-RU" b="1" dirty="0">
                <a:solidFill>
                  <a:schemeClr val="tx1"/>
                </a:solidFill>
                <a:latin typeface="Liberation Serif" panose="02020603050405020304" pitchFamily="18" charset="0"/>
                <a:ea typeface="Microsoft Sans Serif" panose="020B0604020202020204" pitchFamily="34" charset="0"/>
              </a:rPr>
              <a:t>Воспитательные задачи</a:t>
            </a:r>
            <a:r>
              <a:rPr lang="ru-RU" dirty="0">
                <a:solidFill>
                  <a:schemeClr val="tx1"/>
                </a:solidFill>
                <a:latin typeface="Liberation Serif" panose="02020603050405020304" pitchFamily="18" charset="0"/>
                <a:ea typeface="Microsoft Sans Serif" panose="020B0604020202020204" pitchFamily="34" charset="0"/>
              </a:rPr>
              <a:t> предполагают формирование у обучающихся определенных свойств личности и черт характера (патриотизм, чувства гордости, взаимовыручки, самостоятельность, бережливость, миролюбие и т.д.).</a:t>
            </a:r>
            <a:endParaRPr lang="ru-RU" sz="1200" dirty="0">
              <a:solidFill>
                <a:schemeClr val="tx1"/>
              </a:solidFill>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2665137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1021" name="Google Shape;1021;p51"/>
          <p:cNvSpPr/>
          <p:nvPr/>
        </p:nvSpPr>
        <p:spPr>
          <a:xfrm>
            <a:off x="7304342" y="4761804"/>
            <a:ext cx="1569803" cy="222275"/>
          </a:xfrm>
          <a:custGeom>
            <a:avLst/>
            <a:gdLst/>
            <a:ahLst/>
            <a:cxnLst/>
            <a:rect l="l" t="t" r="r" b="b"/>
            <a:pathLst>
              <a:path w="34154" h="4836" extrusionOk="0">
                <a:moveTo>
                  <a:pt x="28386" y="1"/>
                </a:moveTo>
                <a:cubicBezTo>
                  <a:pt x="27185" y="1"/>
                  <a:pt x="26265" y="951"/>
                  <a:pt x="25375" y="1879"/>
                </a:cubicBezTo>
                <a:cubicBezTo>
                  <a:pt x="24540" y="2740"/>
                  <a:pt x="23674" y="3638"/>
                  <a:pt x="22577" y="3774"/>
                </a:cubicBezTo>
                <a:cubicBezTo>
                  <a:pt x="22477" y="3787"/>
                  <a:pt x="22378" y="3793"/>
                  <a:pt x="22280" y="3793"/>
                </a:cubicBezTo>
                <a:cubicBezTo>
                  <a:pt x="21138" y="3793"/>
                  <a:pt x="20124" y="2982"/>
                  <a:pt x="19138" y="2194"/>
                </a:cubicBezTo>
                <a:cubicBezTo>
                  <a:pt x="18126" y="1391"/>
                  <a:pt x="17085" y="559"/>
                  <a:pt x="15884" y="559"/>
                </a:cubicBezTo>
                <a:cubicBezTo>
                  <a:pt x="15727" y="559"/>
                  <a:pt x="15568" y="573"/>
                  <a:pt x="15405" y="603"/>
                </a:cubicBezTo>
                <a:cubicBezTo>
                  <a:pt x="14344" y="803"/>
                  <a:pt x="13588" y="1627"/>
                  <a:pt x="12864" y="2420"/>
                </a:cubicBezTo>
                <a:cubicBezTo>
                  <a:pt x="12759" y="2535"/>
                  <a:pt x="12659" y="2645"/>
                  <a:pt x="12559" y="2750"/>
                </a:cubicBezTo>
                <a:cubicBezTo>
                  <a:pt x="12054" y="3292"/>
                  <a:pt x="11132" y="4099"/>
                  <a:pt x="10158" y="4099"/>
                </a:cubicBezTo>
                <a:cubicBezTo>
                  <a:pt x="9980" y="4099"/>
                  <a:pt x="9799" y="4072"/>
                  <a:pt x="9619" y="4011"/>
                </a:cubicBezTo>
                <a:cubicBezTo>
                  <a:pt x="8916" y="3774"/>
                  <a:pt x="8249" y="3128"/>
                  <a:pt x="7656" y="2567"/>
                </a:cubicBezTo>
                <a:lnTo>
                  <a:pt x="7393" y="2315"/>
                </a:lnTo>
                <a:cubicBezTo>
                  <a:pt x="6603" y="1570"/>
                  <a:pt x="5669" y="856"/>
                  <a:pt x="4569" y="856"/>
                </a:cubicBezTo>
                <a:cubicBezTo>
                  <a:pt x="4287" y="856"/>
                  <a:pt x="3995" y="903"/>
                  <a:pt x="3692" y="1007"/>
                </a:cubicBezTo>
                <a:cubicBezTo>
                  <a:pt x="2353" y="1469"/>
                  <a:pt x="715" y="3097"/>
                  <a:pt x="32" y="4635"/>
                </a:cubicBezTo>
                <a:cubicBezTo>
                  <a:pt x="1" y="4709"/>
                  <a:pt x="32" y="4793"/>
                  <a:pt x="106" y="4824"/>
                </a:cubicBezTo>
                <a:cubicBezTo>
                  <a:pt x="121" y="4835"/>
                  <a:pt x="142" y="4835"/>
                  <a:pt x="163" y="4835"/>
                </a:cubicBezTo>
                <a:cubicBezTo>
                  <a:pt x="167" y="4835"/>
                  <a:pt x="171" y="4835"/>
                  <a:pt x="174" y="4835"/>
                </a:cubicBezTo>
                <a:cubicBezTo>
                  <a:pt x="228" y="4835"/>
                  <a:pt x="280" y="4800"/>
                  <a:pt x="300" y="4746"/>
                </a:cubicBezTo>
                <a:cubicBezTo>
                  <a:pt x="951" y="3270"/>
                  <a:pt x="2516" y="1711"/>
                  <a:pt x="3791" y="1270"/>
                </a:cubicBezTo>
                <a:cubicBezTo>
                  <a:pt x="4058" y="1177"/>
                  <a:pt x="4316" y="1136"/>
                  <a:pt x="4567" y="1136"/>
                </a:cubicBezTo>
                <a:cubicBezTo>
                  <a:pt x="5578" y="1136"/>
                  <a:pt x="6455" y="1812"/>
                  <a:pt x="7204" y="2519"/>
                </a:cubicBezTo>
                <a:lnTo>
                  <a:pt x="7461" y="2766"/>
                </a:lnTo>
                <a:cubicBezTo>
                  <a:pt x="8070" y="3349"/>
                  <a:pt x="8763" y="4016"/>
                  <a:pt x="9530" y="4273"/>
                </a:cubicBezTo>
                <a:cubicBezTo>
                  <a:pt x="9741" y="4344"/>
                  <a:pt x="9952" y="4376"/>
                  <a:pt x="10159" y="4376"/>
                </a:cubicBezTo>
                <a:cubicBezTo>
                  <a:pt x="11237" y="4376"/>
                  <a:pt x="12222" y="3522"/>
                  <a:pt x="12764" y="2945"/>
                </a:cubicBezTo>
                <a:cubicBezTo>
                  <a:pt x="12869" y="2834"/>
                  <a:pt x="12969" y="2719"/>
                  <a:pt x="13074" y="2609"/>
                </a:cubicBezTo>
                <a:cubicBezTo>
                  <a:pt x="13767" y="1847"/>
                  <a:pt x="14486" y="1060"/>
                  <a:pt x="15457" y="881"/>
                </a:cubicBezTo>
                <a:cubicBezTo>
                  <a:pt x="15603" y="854"/>
                  <a:pt x="15746" y="842"/>
                  <a:pt x="15887" y="842"/>
                </a:cubicBezTo>
                <a:cubicBezTo>
                  <a:pt x="16984" y="842"/>
                  <a:pt x="17945" y="1610"/>
                  <a:pt x="18959" y="2414"/>
                </a:cubicBezTo>
                <a:cubicBezTo>
                  <a:pt x="19987" y="3235"/>
                  <a:pt x="21042" y="4078"/>
                  <a:pt x="22283" y="4078"/>
                </a:cubicBezTo>
                <a:cubicBezTo>
                  <a:pt x="22392" y="4078"/>
                  <a:pt x="22502" y="4071"/>
                  <a:pt x="22614" y="4058"/>
                </a:cubicBezTo>
                <a:cubicBezTo>
                  <a:pt x="23805" y="3906"/>
                  <a:pt x="24708" y="2971"/>
                  <a:pt x="25580" y="2073"/>
                </a:cubicBezTo>
                <a:cubicBezTo>
                  <a:pt x="26466" y="1153"/>
                  <a:pt x="27308" y="282"/>
                  <a:pt x="28390" y="282"/>
                </a:cubicBezTo>
                <a:cubicBezTo>
                  <a:pt x="28487" y="282"/>
                  <a:pt x="28586" y="289"/>
                  <a:pt x="28688" y="304"/>
                </a:cubicBezTo>
                <a:cubicBezTo>
                  <a:pt x="29581" y="435"/>
                  <a:pt x="30321" y="1165"/>
                  <a:pt x="31035" y="1868"/>
                </a:cubicBezTo>
                <a:cubicBezTo>
                  <a:pt x="31783" y="2608"/>
                  <a:pt x="32558" y="3370"/>
                  <a:pt x="33494" y="3370"/>
                </a:cubicBezTo>
                <a:cubicBezTo>
                  <a:pt x="33668" y="3370"/>
                  <a:pt x="33847" y="3344"/>
                  <a:pt x="34033" y="3286"/>
                </a:cubicBezTo>
                <a:cubicBezTo>
                  <a:pt x="34106" y="3260"/>
                  <a:pt x="34154" y="3181"/>
                  <a:pt x="34127" y="3107"/>
                </a:cubicBezTo>
                <a:cubicBezTo>
                  <a:pt x="34111" y="3045"/>
                  <a:pt x="34054" y="3005"/>
                  <a:pt x="33994" y="3005"/>
                </a:cubicBezTo>
                <a:cubicBezTo>
                  <a:pt x="33979" y="3005"/>
                  <a:pt x="33964" y="3008"/>
                  <a:pt x="33949" y="3013"/>
                </a:cubicBezTo>
                <a:cubicBezTo>
                  <a:pt x="33794" y="3061"/>
                  <a:pt x="33644" y="3083"/>
                  <a:pt x="33498" y="3083"/>
                </a:cubicBezTo>
                <a:cubicBezTo>
                  <a:pt x="32676" y="3083"/>
                  <a:pt x="31974" y="2390"/>
                  <a:pt x="31234" y="1664"/>
                </a:cubicBezTo>
                <a:cubicBezTo>
                  <a:pt x="30489" y="929"/>
                  <a:pt x="29712" y="167"/>
                  <a:pt x="28725" y="26"/>
                </a:cubicBezTo>
                <a:cubicBezTo>
                  <a:pt x="28610" y="9"/>
                  <a:pt x="28497" y="1"/>
                  <a:pt x="2838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49;p53"/>
          <p:cNvSpPr/>
          <p:nvPr/>
        </p:nvSpPr>
        <p:spPr>
          <a:xfrm rot="15765871">
            <a:off x="435246" y="-40601"/>
            <a:ext cx="1266954" cy="1638052"/>
          </a:xfrm>
          <a:custGeom>
            <a:avLst/>
            <a:gdLst/>
            <a:ahLst/>
            <a:cxnLst/>
            <a:rect l="l" t="t" r="r" b="b"/>
            <a:pathLst>
              <a:path w="51374" h="50955" extrusionOk="0">
                <a:moveTo>
                  <a:pt x="49926" y="0"/>
                </a:moveTo>
                <a:lnTo>
                  <a:pt x="0" y="1023"/>
                </a:lnTo>
                <a:lnTo>
                  <a:pt x="1024" y="50955"/>
                </a:lnTo>
                <a:lnTo>
                  <a:pt x="51373" y="50333"/>
                </a:lnTo>
                <a:lnTo>
                  <a:pt x="499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50;p53"/>
          <p:cNvSpPr/>
          <p:nvPr/>
        </p:nvSpPr>
        <p:spPr>
          <a:xfrm rot="15765871">
            <a:off x="283895" y="-133534"/>
            <a:ext cx="1396040" cy="1802355"/>
          </a:xfrm>
          <a:custGeom>
            <a:avLst/>
            <a:gdLst/>
            <a:ahLst/>
            <a:cxnLst/>
            <a:rect l="l" t="t" r="r" b="b"/>
            <a:pathLst>
              <a:path w="55606" h="56066" extrusionOk="0">
                <a:moveTo>
                  <a:pt x="6029" y="1"/>
                </a:moveTo>
                <a:lnTo>
                  <a:pt x="0" y="49577"/>
                </a:lnTo>
                <a:lnTo>
                  <a:pt x="49937" y="56065"/>
                </a:lnTo>
                <a:lnTo>
                  <a:pt x="55605" y="6029"/>
                </a:lnTo>
                <a:lnTo>
                  <a:pt x="6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51;p53"/>
          <p:cNvSpPr/>
          <p:nvPr/>
        </p:nvSpPr>
        <p:spPr>
          <a:xfrm rot="15765871">
            <a:off x="381720" y="-40053"/>
            <a:ext cx="1198628" cy="1595618"/>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52;p53"/>
          <p:cNvSpPr/>
          <p:nvPr/>
        </p:nvSpPr>
        <p:spPr>
          <a:xfrm rot="15765871">
            <a:off x="1401609" y="93148"/>
            <a:ext cx="496890" cy="299243"/>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266014" y="477387"/>
            <a:ext cx="1430040" cy="430887"/>
          </a:xfrm>
          <a:prstGeom prst="rect">
            <a:avLst/>
          </a:prstGeom>
          <a:noFill/>
        </p:spPr>
        <p:txBody>
          <a:bodyPr wrap="square" rtlCol="0">
            <a:spAutoFit/>
          </a:bodyPr>
          <a:lstStyle/>
          <a:p>
            <a:pPr algn="ctr"/>
            <a:r>
              <a:rPr lang="ru-RU" sz="2200" b="1" dirty="0" smtClean="0">
                <a:latin typeface="Times New Roman" panose="02020603050405020304" pitchFamily="18" charset="0"/>
                <a:cs typeface="Times New Roman" panose="02020603050405020304" pitchFamily="18" charset="0"/>
              </a:rPr>
              <a:t>ЗАДАЧИ</a:t>
            </a:r>
            <a:endParaRPr lang="ru-RU" sz="2200" dirty="0">
              <a:latin typeface="Times New Roman" panose="02020603050405020304" pitchFamily="18" charset="0"/>
              <a:cs typeface="Times New Roman" panose="02020603050405020304" pitchFamily="18" charset="0"/>
            </a:endParaRPr>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2146891" y="169610"/>
            <a:ext cx="6814049" cy="523220"/>
          </a:xfrm>
          <a:prstGeom prst="rect">
            <a:avLst/>
          </a:prstGeom>
        </p:spPr>
        <p:txBody>
          <a:bodyPr wrap="square">
            <a:spAutoFit/>
          </a:bodyPr>
          <a:lstStyle/>
          <a:p>
            <a:pPr indent="449580" algn="just"/>
            <a:r>
              <a:rPr lang="ru-RU" dirty="0">
                <a:latin typeface="Liberation Serif" panose="02020603050405020304" pitchFamily="18" charset="0"/>
                <a:ea typeface="Microsoft Sans Serif" panose="020B0604020202020204" pitchFamily="34" charset="0"/>
              </a:rPr>
              <a:t>Исходя из вышеизложенного материала, можно вывести, как и в цели, формулу для построения задач:</a:t>
            </a:r>
            <a:endParaRPr lang="ru-RU" sz="1200" dirty="0">
              <a:latin typeface="Microsoft Sans Serif" panose="020B0604020202020204" pitchFamily="34" charset="0"/>
              <a:ea typeface="Microsoft Sans Serif" panose="020B0604020202020204" pitchFamily="34" charset="0"/>
            </a:endParaRPr>
          </a:p>
        </p:txBody>
      </p:sp>
      <p:graphicFrame>
        <p:nvGraphicFramePr>
          <p:cNvPr id="16" name="Схема 15"/>
          <p:cNvGraphicFramePr/>
          <p:nvPr>
            <p:extLst>
              <p:ext uri="{D42A27DB-BD31-4B8C-83A1-F6EECF244321}">
                <p14:modId xmlns:p14="http://schemas.microsoft.com/office/powerpoint/2010/main" val="2418909954"/>
              </p:ext>
            </p:extLst>
          </p:nvPr>
        </p:nvGraphicFramePr>
        <p:xfrm>
          <a:off x="2023351" y="695124"/>
          <a:ext cx="6937589" cy="1484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Прямоугольник 10"/>
          <p:cNvSpPr/>
          <p:nvPr/>
        </p:nvSpPr>
        <p:spPr>
          <a:xfrm>
            <a:off x="176434" y="1972114"/>
            <a:ext cx="8871313" cy="454612"/>
          </a:xfrm>
          <a:prstGeom prst="rect">
            <a:avLst/>
          </a:prstGeom>
        </p:spPr>
        <p:txBody>
          <a:bodyPr wrap="square">
            <a:spAutoFit/>
          </a:bodyPr>
          <a:lstStyle/>
          <a:p>
            <a:pPr indent="450215">
              <a:lnSpc>
                <a:spcPct val="107000"/>
              </a:lnSpc>
              <a:tabLst>
                <a:tab pos="630555" algn="l"/>
              </a:tabLst>
            </a:pPr>
            <a:r>
              <a:rPr lang="ru-RU" sz="1100" i="1" dirty="0">
                <a:latin typeface="Times New Roman" panose="02020603050405020304" pitchFamily="18" charset="0"/>
                <a:ea typeface="Calibri" panose="020F0502020204030204" pitchFamily="34" charset="0"/>
                <a:cs typeface="Times New Roman" panose="02020603050405020304" pitchFamily="18" charset="0"/>
              </a:rPr>
              <a:t>Опыт программирования убеждает, что хорошая программа может иметь одну цель и несколько конкретизирующих их задач. Цели и задачи формируются, исходя из проблем, потребностей детей, актуальности программы. </a:t>
            </a:r>
            <a:endParaRPr lang="ru-RU" sz="1050" i="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3721687240"/>
              </p:ext>
            </p:extLst>
          </p:nvPr>
        </p:nvGraphicFramePr>
        <p:xfrm>
          <a:off x="439606" y="2578019"/>
          <a:ext cx="8344968" cy="2514781"/>
        </p:xfrm>
        <a:graphic>
          <a:graphicData uri="http://schemas.openxmlformats.org/drawingml/2006/table">
            <a:tbl>
              <a:tblPr firstRow="1" firstCol="1" bandRow="1">
                <a:tableStyleId>{77D01738-5DEA-4029-B31A-4607F2B1400F}</a:tableStyleId>
              </a:tblPr>
              <a:tblGrid>
                <a:gridCol w="2053969">
                  <a:extLst>
                    <a:ext uri="{9D8B030D-6E8A-4147-A177-3AD203B41FA5}">
                      <a16:colId xmlns:a16="http://schemas.microsoft.com/office/drawing/2014/main" val="2743503719"/>
                    </a:ext>
                  </a:extLst>
                </a:gridCol>
                <a:gridCol w="2053969">
                  <a:extLst>
                    <a:ext uri="{9D8B030D-6E8A-4147-A177-3AD203B41FA5}">
                      <a16:colId xmlns:a16="http://schemas.microsoft.com/office/drawing/2014/main" val="3318359314"/>
                    </a:ext>
                  </a:extLst>
                </a:gridCol>
                <a:gridCol w="1403176">
                  <a:extLst>
                    <a:ext uri="{9D8B030D-6E8A-4147-A177-3AD203B41FA5}">
                      <a16:colId xmlns:a16="http://schemas.microsoft.com/office/drawing/2014/main" val="976722735"/>
                    </a:ext>
                  </a:extLst>
                </a:gridCol>
                <a:gridCol w="1416927">
                  <a:extLst>
                    <a:ext uri="{9D8B030D-6E8A-4147-A177-3AD203B41FA5}">
                      <a16:colId xmlns:a16="http://schemas.microsoft.com/office/drawing/2014/main" val="2348124445"/>
                    </a:ext>
                  </a:extLst>
                </a:gridCol>
                <a:gridCol w="1416927">
                  <a:extLst>
                    <a:ext uri="{9D8B030D-6E8A-4147-A177-3AD203B41FA5}">
                      <a16:colId xmlns:a16="http://schemas.microsoft.com/office/drawing/2014/main" val="3568016318"/>
                    </a:ext>
                  </a:extLst>
                </a:gridCol>
              </a:tblGrid>
              <a:tr h="196079">
                <a:tc gridSpan="2">
                  <a:txBody>
                    <a:bodyPr/>
                    <a:lstStyle/>
                    <a:p>
                      <a:pPr algn="ctr">
                        <a:spcAft>
                          <a:spcPts val="0"/>
                        </a:spcAft>
                      </a:pPr>
                      <a:r>
                        <a:rPr lang="ru-RU" sz="1000" dirty="0">
                          <a:effectLst/>
                          <a:latin typeface="Liberation Serif" panose="02020603050405020304" pitchFamily="18" charset="0"/>
                          <a:ea typeface="Liberation Serif" panose="02020603050405020304" pitchFamily="18" charset="0"/>
                          <a:cs typeface="Liberation Serif" panose="02020603050405020304" pitchFamily="18" charset="0"/>
                        </a:rPr>
                        <a:t>ГЛАГОЛ</a:t>
                      </a:r>
                      <a:endParaRPr lang="ru-RU" sz="100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tc>
                <a:tc hMerge="1">
                  <a:txBody>
                    <a:bodyPr/>
                    <a:lstStyle/>
                    <a:p>
                      <a:endParaRPr lang="ru-RU"/>
                    </a:p>
                  </a:txBody>
                  <a:tcPr/>
                </a:tc>
                <a:tc>
                  <a:txBody>
                    <a:bodyPr/>
                    <a:lstStyle/>
                    <a:p>
                      <a:pPr algn="ctr">
                        <a:spcAft>
                          <a:spcPts val="0"/>
                        </a:spcAft>
                      </a:pPr>
                      <a:r>
                        <a:rPr lang="ru-RU" sz="1000">
                          <a:effectLst/>
                          <a:latin typeface="Liberation Serif" panose="02020603050405020304" pitchFamily="18" charset="0"/>
                          <a:ea typeface="Liberation Serif" panose="02020603050405020304" pitchFamily="18" charset="0"/>
                          <a:cs typeface="Liberation Serif" panose="02020603050405020304" pitchFamily="18" charset="0"/>
                        </a:rPr>
                        <a:t>ПРЕДМЕТ</a:t>
                      </a:r>
                      <a:endParaRPr lang="ru-RU" sz="100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tc>
                <a:tc>
                  <a:txBody>
                    <a:bodyPr/>
                    <a:lstStyle/>
                    <a:p>
                      <a:pPr algn="ctr">
                        <a:spcAft>
                          <a:spcPts val="0"/>
                        </a:spcAft>
                      </a:pPr>
                      <a:r>
                        <a:rPr lang="ru-RU" sz="1000">
                          <a:effectLst/>
                          <a:latin typeface="Liberation Serif" panose="02020603050405020304" pitchFamily="18" charset="0"/>
                          <a:ea typeface="Liberation Serif" panose="02020603050405020304" pitchFamily="18" charset="0"/>
                          <a:cs typeface="Liberation Serif" panose="02020603050405020304" pitchFamily="18" charset="0"/>
                        </a:rPr>
                        <a:t>ЦЕЛЕВАЯ ГРУППА</a:t>
                      </a:r>
                      <a:endParaRPr lang="ru-RU" sz="100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tc>
                <a:tc>
                  <a:txBody>
                    <a:bodyPr/>
                    <a:lstStyle/>
                    <a:p>
                      <a:pPr algn="ctr">
                        <a:spcAft>
                          <a:spcPts val="0"/>
                        </a:spcAft>
                      </a:pPr>
                      <a:r>
                        <a:rPr lang="ru-RU" sz="1000">
                          <a:effectLst/>
                          <a:latin typeface="Liberation Serif" panose="02020603050405020304" pitchFamily="18" charset="0"/>
                          <a:ea typeface="Liberation Serif" panose="02020603050405020304" pitchFamily="18" charset="0"/>
                          <a:cs typeface="Liberation Serif" panose="02020603050405020304" pitchFamily="18" charset="0"/>
                        </a:rPr>
                        <a:t>ВЕДУЩЕЕ СРЕДСТВО</a:t>
                      </a:r>
                      <a:endParaRPr lang="ru-RU" sz="100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tc>
                <a:extLst>
                  <a:ext uri="{0D108BD9-81ED-4DB2-BD59-A6C34878D82A}">
                    <a16:rowId xmlns:a16="http://schemas.microsoft.com/office/drawing/2014/main" val="847796951"/>
                  </a:ext>
                </a:extLst>
              </a:tr>
              <a:tr h="306375">
                <a:tc rowSpan="2">
                  <a:txBody>
                    <a:bodyPr/>
                    <a:lstStyle/>
                    <a:p>
                      <a:pPr marL="71755" marR="71755" algn="ctr">
                        <a:spcAft>
                          <a:spcPts val="0"/>
                        </a:spcAft>
                      </a:pPr>
                      <a:r>
                        <a:rPr lang="ru-RU" sz="1000" dirty="0">
                          <a:effectLst/>
                          <a:latin typeface="Liberation Serif" panose="02020603050405020304" pitchFamily="18" charset="0"/>
                          <a:ea typeface="Liberation Serif" panose="02020603050405020304" pitchFamily="18" charset="0"/>
                          <a:cs typeface="Liberation Serif" panose="02020603050405020304" pitchFamily="18" charset="0"/>
                        </a:rPr>
                        <a:t>ОБУЧАЮЩИЕ</a:t>
                      </a:r>
                      <a:endParaRPr lang="ru-RU" sz="100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a:effectLst/>
                          <a:latin typeface="Liberation Serif" panose="02020603050405020304" pitchFamily="18" charset="0"/>
                          <a:ea typeface="Liberation Serif" panose="02020603050405020304" pitchFamily="18" charset="0"/>
                          <a:cs typeface="Liberation Serif" panose="02020603050405020304" pitchFamily="18" charset="0"/>
                        </a:rPr>
                        <a:t>ПОЗНАКОМИТЬ</a:t>
                      </a:r>
                      <a:endParaRPr lang="ru-RU" sz="100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a:effectLst/>
                          <a:latin typeface="Liberation Serif" panose="02020603050405020304" pitchFamily="18" charset="0"/>
                          <a:ea typeface="Liberation Serif" panose="02020603050405020304" pitchFamily="18" charset="0"/>
                          <a:cs typeface="Liberation Serif" panose="02020603050405020304" pitchFamily="18" charset="0"/>
                        </a:rPr>
                        <a:t> </a:t>
                      </a:r>
                      <a:endParaRPr lang="ru-RU" sz="100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a:effectLst/>
                          <a:latin typeface="Liberation Serif" panose="02020603050405020304" pitchFamily="18" charset="0"/>
                          <a:ea typeface="Liberation Serif" panose="02020603050405020304" pitchFamily="18" charset="0"/>
                          <a:cs typeface="Liberation Serif" panose="02020603050405020304" pitchFamily="18" charset="0"/>
                        </a:rPr>
                        <a:t> </a:t>
                      </a:r>
                      <a:endParaRPr lang="ru-RU" sz="100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a:effectLst/>
                          <a:latin typeface="Liberation Serif" panose="02020603050405020304" pitchFamily="18" charset="0"/>
                          <a:ea typeface="Liberation Serif" panose="02020603050405020304" pitchFamily="18" charset="0"/>
                          <a:cs typeface="Liberation Serif" panose="02020603050405020304" pitchFamily="18" charset="0"/>
                        </a:rPr>
                        <a:t> </a:t>
                      </a:r>
                      <a:endParaRPr lang="ru-RU" sz="100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extLst>
                  <a:ext uri="{0D108BD9-81ED-4DB2-BD59-A6C34878D82A}">
                    <a16:rowId xmlns:a16="http://schemas.microsoft.com/office/drawing/2014/main" val="3500844317"/>
                  </a:ext>
                </a:extLst>
              </a:tr>
              <a:tr h="351990">
                <a:tc vMerge="1">
                  <a:txBody>
                    <a:bodyPr/>
                    <a:lstStyle/>
                    <a:p>
                      <a:endParaRPr lang="ru-RU"/>
                    </a:p>
                  </a:txBody>
                  <a:tcPr/>
                </a:tc>
                <a:tc>
                  <a:txBody>
                    <a:bodyPr/>
                    <a:lstStyle/>
                    <a:p>
                      <a:pPr algn="ctr">
                        <a:spcAft>
                          <a:spcPts val="0"/>
                        </a:spcAft>
                      </a:pPr>
                      <a:r>
                        <a:rPr lang="ru-RU" sz="1000" dirty="0">
                          <a:effectLst/>
                          <a:latin typeface="Liberation Serif" panose="02020603050405020304" pitchFamily="18" charset="0"/>
                          <a:ea typeface="Liberation Serif" panose="02020603050405020304" pitchFamily="18" charset="0"/>
                          <a:cs typeface="Liberation Serif" panose="02020603050405020304" pitchFamily="18" charset="0"/>
                        </a:rPr>
                        <a:t>АКТУАЛИЗИРОВАТЬ</a:t>
                      </a:r>
                      <a:endParaRPr lang="ru-RU" sz="100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a:effectLst/>
                          <a:latin typeface="Liberation Serif" panose="02020603050405020304" pitchFamily="18" charset="0"/>
                          <a:ea typeface="Liberation Serif" panose="02020603050405020304" pitchFamily="18" charset="0"/>
                          <a:cs typeface="Liberation Serif" panose="02020603050405020304" pitchFamily="18" charset="0"/>
                        </a:rPr>
                        <a:t> </a:t>
                      </a:r>
                      <a:endParaRPr lang="ru-RU" sz="100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dirty="0">
                          <a:effectLst/>
                          <a:latin typeface="Liberation Serif" panose="02020603050405020304" pitchFamily="18" charset="0"/>
                          <a:ea typeface="Liberation Serif" panose="02020603050405020304" pitchFamily="18" charset="0"/>
                          <a:cs typeface="Liberation Serif" panose="02020603050405020304" pitchFamily="18" charset="0"/>
                        </a:rPr>
                        <a:t> </a:t>
                      </a:r>
                      <a:endParaRPr lang="ru-RU" sz="100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a:effectLst/>
                          <a:latin typeface="Liberation Serif" panose="02020603050405020304" pitchFamily="18" charset="0"/>
                          <a:ea typeface="Liberation Serif" panose="02020603050405020304" pitchFamily="18" charset="0"/>
                          <a:cs typeface="Liberation Serif" panose="02020603050405020304" pitchFamily="18" charset="0"/>
                        </a:rPr>
                        <a:t> </a:t>
                      </a:r>
                      <a:endParaRPr lang="ru-RU" sz="100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extLst>
                  <a:ext uri="{0D108BD9-81ED-4DB2-BD59-A6C34878D82A}">
                    <a16:rowId xmlns:a16="http://schemas.microsoft.com/office/drawing/2014/main" val="336367958"/>
                  </a:ext>
                </a:extLst>
              </a:tr>
              <a:tr h="359479">
                <a:tc rowSpan="2">
                  <a:txBody>
                    <a:bodyPr/>
                    <a:lstStyle/>
                    <a:p>
                      <a:pPr marL="71755" marR="71755" algn="ctr">
                        <a:spcAft>
                          <a:spcPts val="0"/>
                        </a:spcAft>
                      </a:pPr>
                      <a:r>
                        <a:rPr lang="ru-RU" sz="1000" dirty="0">
                          <a:effectLst/>
                          <a:latin typeface="Liberation Serif" panose="02020603050405020304" pitchFamily="18" charset="0"/>
                          <a:ea typeface="Liberation Serif" panose="02020603050405020304" pitchFamily="18" charset="0"/>
                          <a:cs typeface="Liberation Serif" panose="02020603050405020304" pitchFamily="18" charset="0"/>
                        </a:rPr>
                        <a:t>РАЗВИВАЮЩИЕ</a:t>
                      </a:r>
                      <a:endParaRPr lang="ru-RU" sz="100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dirty="0">
                          <a:effectLst/>
                          <a:latin typeface="Liberation Serif" panose="02020603050405020304" pitchFamily="18" charset="0"/>
                          <a:ea typeface="Liberation Serif" panose="02020603050405020304" pitchFamily="18" charset="0"/>
                          <a:cs typeface="Liberation Serif" panose="02020603050405020304" pitchFamily="18" charset="0"/>
                        </a:rPr>
                        <a:t>СПОСОБСТВОВАТЬ</a:t>
                      </a:r>
                      <a:endParaRPr lang="ru-RU" sz="100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a:effectLst/>
                          <a:latin typeface="Liberation Serif" panose="02020603050405020304" pitchFamily="18" charset="0"/>
                          <a:ea typeface="Liberation Serif" panose="02020603050405020304" pitchFamily="18" charset="0"/>
                          <a:cs typeface="Liberation Serif" panose="02020603050405020304" pitchFamily="18" charset="0"/>
                        </a:rPr>
                        <a:t> </a:t>
                      </a:r>
                      <a:endParaRPr lang="ru-RU" sz="100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a:effectLst/>
                          <a:latin typeface="Liberation Serif" panose="02020603050405020304" pitchFamily="18" charset="0"/>
                          <a:ea typeface="Liberation Serif" panose="02020603050405020304" pitchFamily="18" charset="0"/>
                          <a:cs typeface="Liberation Serif" panose="02020603050405020304" pitchFamily="18" charset="0"/>
                        </a:rPr>
                        <a:t> </a:t>
                      </a:r>
                      <a:endParaRPr lang="ru-RU" sz="100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dirty="0">
                          <a:effectLst/>
                          <a:latin typeface="Liberation Serif" panose="02020603050405020304" pitchFamily="18" charset="0"/>
                          <a:ea typeface="Liberation Serif" panose="02020603050405020304" pitchFamily="18" charset="0"/>
                          <a:cs typeface="Liberation Serif" panose="02020603050405020304" pitchFamily="18" charset="0"/>
                        </a:rPr>
                        <a:t> </a:t>
                      </a:r>
                      <a:endParaRPr lang="ru-RU" sz="100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extLst>
                  <a:ext uri="{0D108BD9-81ED-4DB2-BD59-A6C34878D82A}">
                    <a16:rowId xmlns:a16="http://schemas.microsoft.com/office/drawing/2014/main" val="3002466983"/>
                  </a:ext>
                </a:extLst>
              </a:tr>
              <a:tr h="332246">
                <a:tc vMerge="1">
                  <a:txBody>
                    <a:bodyPr/>
                    <a:lstStyle/>
                    <a:p>
                      <a:endParaRPr lang="ru-RU"/>
                    </a:p>
                  </a:txBody>
                  <a:tcPr/>
                </a:tc>
                <a:tc>
                  <a:txBody>
                    <a:bodyPr/>
                    <a:lstStyle/>
                    <a:p>
                      <a:pPr algn="ctr">
                        <a:spcAft>
                          <a:spcPts val="0"/>
                        </a:spcAft>
                      </a:pPr>
                      <a:r>
                        <a:rPr lang="ru-RU" sz="1000" dirty="0">
                          <a:effectLst/>
                          <a:latin typeface="Liberation Serif" panose="02020603050405020304" pitchFamily="18" charset="0"/>
                          <a:ea typeface="Liberation Serif" panose="02020603050405020304" pitchFamily="18" charset="0"/>
                          <a:cs typeface="Liberation Serif" panose="02020603050405020304" pitchFamily="18" charset="0"/>
                        </a:rPr>
                        <a:t>СФОРМИРОВАТЬ</a:t>
                      </a:r>
                      <a:endParaRPr lang="ru-RU" sz="100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dirty="0">
                          <a:effectLst/>
                          <a:latin typeface="Liberation Serif" panose="02020603050405020304" pitchFamily="18" charset="0"/>
                          <a:ea typeface="Liberation Serif" panose="02020603050405020304" pitchFamily="18" charset="0"/>
                          <a:cs typeface="Liberation Serif" panose="02020603050405020304" pitchFamily="18" charset="0"/>
                        </a:rPr>
                        <a:t> </a:t>
                      </a:r>
                      <a:endParaRPr lang="ru-RU" sz="100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a:effectLst/>
                          <a:latin typeface="Liberation Serif" panose="02020603050405020304" pitchFamily="18" charset="0"/>
                          <a:ea typeface="Liberation Serif" panose="02020603050405020304" pitchFamily="18" charset="0"/>
                          <a:cs typeface="Liberation Serif" panose="02020603050405020304" pitchFamily="18" charset="0"/>
                        </a:rPr>
                        <a:t> </a:t>
                      </a:r>
                      <a:endParaRPr lang="ru-RU" sz="100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a:effectLst/>
                          <a:latin typeface="Liberation Serif" panose="02020603050405020304" pitchFamily="18" charset="0"/>
                          <a:ea typeface="Liberation Serif" panose="02020603050405020304" pitchFamily="18" charset="0"/>
                          <a:cs typeface="Liberation Serif" panose="02020603050405020304" pitchFamily="18" charset="0"/>
                        </a:rPr>
                        <a:t> </a:t>
                      </a:r>
                      <a:endParaRPr lang="ru-RU" sz="100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extLst>
                  <a:ext uri="{0D108BD9-81ED-4DB2-BD59-A6C34878D82A}">
                    <a16:rowId xmlns:a16="http://schemas.microsoft.com/office/drawing/2014/main" val="3307495013"/>
                  </a:ext>
                </a:extLst>
              </a:tr>
              <a:tr h="437775">
                <a:tc rowSpan="2">
                  <a:txBody>
                    <a:bodyPr/>
                    <a:lstStyle/>
                    <a:p>
                      <a:pPr marL="71755" marR="71755" algn="ctr">
                        <a:spcAft>
                          <a:spcPts val="0"/>
                        </a:spcAft>
                      </a:pPr>
                      <a:r>
                        <a:rPr lang="ru-RU" sz="1000" dirty="0">
                          <a:effectLst/>
                          <a:latin typeface="Liberation Serif" panose="02020603050405020304" pitchFamily="18" charset="0"/>
                          <a:ea typeface="Liberation Serif" panose="02020603050405020304" pitchFamily="18" charset="0"/>
                          <a:cs typeface="Liberation Serif" panose="02020603050405020304" pitchFamily="18" charset="0"/>
                        </a:rPr>
                        <a:t>ВОСПИТАТЕЛЬНЫЕ</a:t>
                      </a:r>
                      <a:endParaRPr lang="ru-RU" sz="100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a:effectLst/>
                          <a:latin typeface="Liberation Serif" panose="02020603050405020304" pitchFamily="18" charset="0"/>
                          <a:ea typeface="Liberation Serif" panose="02020603050405020304" pitchFamily="18" charset="0"/>
                          <a:cs typeface="Liberation Serif" panose="02020603050405020304" pitchFamily="18" charset="0"/>
                        </a:rPr>
                        <a:t>СОДЕЙСТВОВАТЬ</a:t>
                      </a:r>
                      <a:endParaRPr lang="ru-RU" sz="100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dirty="0">
                          <a:effectLst/>
                          <a:latin typeface="Liberation Serif" panose="02020603050405020304" pitchFamily="18" charset="0"/>
                          <a:ea typeface="Liberation Serif" panose="02020603050405020304" pitchFamily="18" charset="0"/>
                          <a:cs typeface="Liberation Serif" panose="02020603050405020304" pitchFamily="18" charset="0"/>
                        </a:rPr>
                        <a:t> </a:t>
                      </a:r>
                      <a:endParaRPr lang="ru-RU" sz="100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dirty="0">
                          <a:effectLst/>
                          <a:latin typeface="Liberation Serif" panose="02020603050405020304" pitchFamily="18" charset="0"/>
                          <a:ea typeface="Liberation Serif" panose="02020603050405020304" pitchFamily="18" charset="0"/>
                          <a:cs typeface="Liberation Serif" panose="02020603050405020304" pitchFamily="18" charset="0"/>
                        </a:rPr>
                        <a:t> </a:t>
                      </a:r>
                      <a:endParaRPr lang="ru-RU" sz="100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a:effectLst/>
                          <a:latin typeface="Liberation Serif" panose="02020603050405020304" pitchFamily="18" charset="0"/>
                          <a:ea typeface="Liberation Serif" panose="02020603050405020304" pitchFamily="18" charset="0"/>
                          <a:cs typeface="Liberation Serif" panose="02020603050405020304" pitchFamily="18" charset="0"/>
                        </a:rPr>
                        <a:t> </a:t>
                      </a:r>
                      <a:endParaRPr lang="ru-RU" sz="100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extLst>
                  <a:ext uri="{0D108BD9-81ED-4DB2-BD59-A6C34878D82A}">
                    <a16:rowId xmlns:a16="http://schemas.microsoft.com/office/drawing/2014/main" val="790005651"/>
                  </a:ext>
                </a:extLst>
              </a:tr>
              <a:tr h="422116">
                <a:tc vMerge="1">
                  <a:txBody>
                    <a:bodyPr/>
                    <a:lstStyle/>
                    <a:p>
                      <a:endParaRPr lang="ru-RU"/>
                    </a:p>
                  </a:txBody>
                  <a:tcPr/>
                </a:tc>
                <a:tc>
                  <a:txBody>
                    <a:bodyPr/>
                    <a:lstStyle/>
                    <a:p>
                      <a:pPr algn="ctr">
                        <a:spcAft>
                          <a:spcPts val="0"/>
                        </a:spcAft>
                      </a:pPr>
                      <a:r>
                        <a:rPr lang="ru-RU" sz="1000">
                          <a:effectLst/>
                          <a:latin typeface="Liberation Serif" panose="02020603050405020304" pitchFamily="18" charset="0"/>
                          <a:ea typeface="Liberation Serif" panose="02020603050405020304" pitchFamily="18" charset="0"/>
                          <a:cs typeface="Liberation Serif" panose="02020603050405020304" pitchFamily="18" charset="0"/>
                        </a:rPr>
                        <a:t>МОТИВИРОВАТЬ</a:t>
                      </a:r>
                      <a:endParaRPr lang="ru-RU" sz="100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a:effectLst/>
                          <a:latin typeface="Liberation Serif" panose="02020603050405020304" pitchFamily="18" charset="0"/>
                          <a:ea typeface="Liberation Serif" panose="02020603050405020304" pitchFamily="18" charset="0"/>
                          <a:cs typeface="Liberation Serif" panose="02020603050405020304" pitchFamily="18" charset="0"/>
                        </a:rPr>
                        <a:t> </a:t>
                      </a:r>
                      <a:endParaRPr lang="ru-RU" sz="100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dirty="0">
                          <a:effectLst/>
                          <a:latin typeface="Liberation Serif" panose="02020603050405020304" pitchFamily="18" charset="0"/>
                          <a:ea typeface="Liberation Serif" panose="02020603050405020304" pitchFamily="18" charset="0"/>
                          <a:cs typeface="Liberation Serif" panose="02020603050405020304" pitchFamily="18" charset="0"/>
                        </a:rPr>
                        <a:t> </a:t>
                      </a:r>
                      <a:endParaRPr lang="ru-RU" sz="100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tc>
                  <a:txBody>
                    <a:bodyPr/>
                    <a:lstStyle/>
                    <a:p>
                      <a:pPr algn="ctr">
                        <a:spcAft>
                          <a:spcPts val="0"/>
                        </a:spcAft>
                      </a:pPr>
                      <a:r>
                        <a:rPr lang="ru-RU" sz="1000" dirty="0">
                          <a:effectLst/>
                          <a:latin typeface="Liberation Serif" panose="02020603050405020304" pitchFamily="18" charset="0"/>
                          <a:ea typeface="Liberation Serif" panose="02020603050405020304" pitchFamily="18" charset="0"/>
                          <a:cs typeface="Liberation Serif" panose="02020603050405020304" pitchFamily="18" charset="0"/>
                        </a:rPr>
                        <a:t> </a:t>
                      </a:r>
                      <a:endParaRPr lang="ru-RU" sz="1000" dirty="0">
                        <a:solidFill>
                          <a:srgbClr val="000000"/>
                        </a:solidFill>
                        <a:effectLst/>
                        <a:latin typeface="Liberation Serif" panose="02020603050405020304" pitchFamily="18" charset="0"/>
                        <a:ea typeface="Liberation Serif" panose="02020603050405020304" pitchFamily="18" charset="0"/>
                        <a:cs typeface="Liberation Serif" panose="02020603050405020304" pitchFamily="18" charset="0"/>
                      </a:endParaRPr>
                    </a:p>
                  </a:txBody>
                  <a:tcPr marL="52202" marR="52202" marT="0" marB="0" anchor="ctr"/>
                </a:tc>
                <a:extLst>
                  <a:ext uri="{0D108BD9-81ED-4DB2-BD59-A6C34878D82A}">
                    <a16:rowId xmlns:a16="http://schemas.microsoft.com/office/drawing/2014/main" val="3679249372"/>
                  </a:ext>
                </a:extLst>
              </a:tr>
            </a:tbl>
          </a:graphicData>
        </a:graphic>
      </p:graphicFrame>
    </p:spTree>
    <p:extLst>
      <p:ext uri="{BB962C8B-B14F-4D97-AF65-F5344CB8AC3E}">
        <p14:creationId xmlns:p14="http://schemas.microsoft.com/office/powerpoint/2010/main" val="211119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16" grpId="0">
        <p:bldAsOne/>
      </p:bldGraphic>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9" name="Стрелка вниз 1034"/>
          <p:cNvSpPr>
            <a:spLocks noChangeArrowheads="1"/>
          </p:cNvSpPr>
          <p:nvPr/>
        </p:nvSpPr>
        <p:spPr bwMode="auto">
          <a:xfrm rot="-3318272">
            <a:off x="281148" y="132432"/>
            <a:ext cx="776288" cy="866775"/>
          </a:xfrm>
          <a:prstGeom prst="downArrow">
            <a:avLst>
              <a:gd name="adj1" fmla="val 50000"/>
              <a:gd name="adj2" fmla="val 49987"/>
            </a:avLst>
          </a:prstGeom>
          <a:gradFill rotWithShape="1">
            <a:gsLst>
              <a:gs pos="0">
                <a:srgbClr val="B1CBE9"/>
              </a:gs>
              <a:gs pos="50000">
                <a:srgbClr val="A3C1E5"/>
              </a:gs>
              <a:gs pos="100000">
                <a:srgbClr val="92B9E4"/>
              </a:gs>
            </a:gsLst>
            <a:lin ang="5400000"/>
          </a:gradFill>
          <a:ln w="6350">
            <a:solidFill>
              <a:srgbClr val="5B9BD5"/>
            </a:solidFill>
            <a:miter lim="800000"/>
            <a:headEnd/>
            <a:tailEnd/>
          </a:ln>
        </p:spPr>
        <p:txBody>
          <a:bodyPr vert="vert"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Пример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4" name="Rectangle 6"/>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pSp>
        <p:nvGrpSpPr>
          <p:cNvPr id="11" name="Google Shape;807;p45"/>
          <p:cNvGrpSpPr/>
          <p:nvPr/>
        </p:nvGrpSpPr>
        <p:grpSpPr>
          <a:xfrm>
            <a:off x="6875188" y="67616"/>
            <a:ext cx="2185628" cy="1465551"/>
            <a:chOff x="33064" y="62397"/>
            <a:chExt cx="1532025" cy="1605865"/>
          </a:xfrm>
        </p:grpSpPr>
        <p:grpSp>
          <p:nvGrpSpPr>
            <p:cNvPr id="12" name="Google Shape;808;p45"/>
            <p:cNvGrpSpPr/>
            <p:nvPr/>
          </p:nvGrpSpPr>
          <p:grpSpPr>
            <a:xfrm>
              <a:off x="33064" y="136262"/>
              <a:ext cx="1532025" cy="1532000"/>
              <a:chOff x="33064" y="136262"/>
              <a:chExt cx="1532025" cy="1532000"/>
            </a:xfrm>
          </p:grpSpPr>
          <p:sp>
            <p:nvSpPr>
              <p:cNvPr id="14" name="Google Shape;809;p45"/>
              <p:cNvSpPr/>
              <p:nvPr/>
            </p:nvSpPr>
            <p:spPr>
              <a:xfrm>
                <a:off x="33064" y="136262"/>
                <a:ext cx="1532025" cy="1532000"/>
              </a:xfrm>
              <a:custGeom>
                <a:avLst/>
                <a:gdLst/>
                <a:ahLst/>
                <a:cxnLst/>
                <a:rect l="l" t="t" r="r" b="b"/>
                <a:pathLst>
                  <a:path w="61281" h="61280" extrusionOk="0">
                    <a:moveTo>
                      <a:pt x="7944" y="0"/>
                    </a:moveTo>
                    <a:lnTo>
                      <a:pt x="1" y="53337"/>
                    </a:lnTo>
                    <a:lnTo>
                      <a:pt x="53337" y="61280"/>
                    </a:lnTo>
                    <a:lnTo>
                      <a:pt x="61280" y="7943"/>
                    </a:lnTo>
                    <a:lnTo>
                      <a:pt x="7944" y="0"/>
                    </a:lnTo>
                    <a:close/>
                  </a:path>
                </a:pathLst>
              </a:custGeom>
              <a:solidFill>
                <a:srgbClr val="C00000"/>
              </a:solidFill>
              <a:ln>
                <a:noFill/>
              </a:ln>
            </p:spPr>
            <p:txBody>
              <a:bodyPr spcFirstLastPara="1" wrap="square" lIns="91425" tIns="91425" rIns="91425" bIns="91425" anchor="ctr" anchorCtr="0">
                <a:noAutofit/>
              </a:bodyPr>
              <a:lstStyle/>
              <a:p>
                <a:endParaRPr lang="ru-RU" sz="1000"/>
              </a:p>
            </p:txBody>
          </p:sp>
          <p:sp>
            <p:nvSpPr>
              <p:cNvPr id="15" name="Google Shape;810;p45"/>
              <p:cNvSpPr/>
              <p:nvPr/>
            </p:nvSpPr>
            <p:spPr>
              <a:xfrm>
                <a:off x="153544" y="184474"/>
                <a:ext cx="1349373" cy="1357023"/>
              </a:xfrm>
              <a:custGeom>
                <a:avLst/>
                <a:gdLst/>
                <a:ahLst/>
                <a:cxnLst/>
                <a:rect l="l" t="t" r="r" b="b"/>
                <a:pathLst>
                  <a:path w="56420" h="55763" extrusionOk="0">
                    <a:moveTo>
                      <a:pt x="7755" y="0"/>
                    </a:moveTo>
                    <a:lnTo>
                      <a:pt x="1" y="49002"/>
                    </a:lnTo>
                    <a:lnTo>
                      <a:pt x="48761" y="55763"/>
                    </a:lnTo>
                    <a:lnTo>
                      <a:pt x="56420" y="7593"/>
                    </a:lnTo>
                    <a:lnTo>
                      <a:pt x="7755" y="0"/>
                    </a:lnTo>
                    <a:close/>
                  </a:path>
                </a:pathLst>
              </a:custGeom>
              <a:solidFill>
                <a:srgbClr val="DBAE49"/>
              </a:solidFill>
              <a:ln>
                <a:noFill/>
              </a:ln>
            </p:spPr>
            <p:txBody>
              <a:bodyPr spcFirstLastPara="1" wrap="square" lIns="91425" tIns="91425" rIns="91425" bIns="91425" anchor="ctr" anchorCtr="0">
                <a:noAutofit/>
              </a:bodyPr>
              <a:lstStyle/>
              <a:p>
                <a:pPr algn="ctr">
                  <a:lnSpc>
                    <a:spcPct val="107000"/>
                  </a:lnSpc>
                  <a:spcAft>
                    <a:spcPts val="0"/>
                  </a:spcAft>
                </a:pPr>
                <a:r>
                  <a:rPr lang="ru-RU" sz="800" dirty="0">
                    <a:effectLst/>
                    <a:latin typeface="Calibri" panose="020F0502020204030204" pitchFamily="34" charset="0"/>
                    <a:ea typeface="Calibri" panose="020F0502020204030204" pitchFamily="34" charset="0"/>
                    <a:cs typeface="Times New Roman" panose="02020603050405020304" pitchFamily="18" charset="0"/>
                  </a:rPr>
                  <a:t>       </a:t>
                </a:r>
                <a:r>
                  <a:rPr lang="ru-RU" sz="800" dirty="0">
                    <a:effectLst/>
                    <a:latin typeface="Times New Roman" panose="02020603050405020304" pitchFamily="18" charset="0"/>
                    <a:ea typeface="Calibri" panose="020F0502020204030204" pitchFamily="34" charset="0"/>
                    <a:cs typeface="Times New Roman" panose="02020603050405020304" pitchFamily="18" charset="0"/>
                  </a:rPr>
                  <a:t>Задачи должны раскрывать логику                 достижения цели при организации практической деятельности обучающихся, быть конкретными, четко сформулированными,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ru-RU" sz="800" dirty="0">
                    <a:effectLst/>
                    <a:latin typeface="Times New Roman" panose="02020603050405020304" pitchFamily="18" charset="0"/>
                    <a:ea typeface="Calibri" panose="020F0502020204030204" pitchFamily="34" charset="0"/>
                    <a:cs typeface="Times New Roman" panose="02020603050405020304" pitchFamily="18" charset="0"/>
                  </a:rPr>
                  <a:t>понятными всем участникам </a:t>
                </a:r>
                <a:br>
                  <a:rPr lang="ru-RU" sz="800" dirty="0">
                    <a:effectLst/>
                    <a:latin typeface="Times New Roman" panose="02020603050405020304" pitchFamily="18" charset="0"/>
                    <a:ea typeface="Calibri" panose="020F0502020204030204" pitchFamily="34" charset="0"/>
                    <a:cs typeface="Times New Roman" panose="02020603050405020304" pitchFamily="18" charset="0"/>
                  </a:rPr>
                </a:br>
                <a:r>
                  <a:rPr lang="ru-RU" sz="800" dirty="0">
                    <a:effectLst/>
                    <a:latin typeface="Times New Roman" panose="02020603050405020304" pitchFamily="18" charset="0"/>
                    <a:ea typeface="Calibri" panose="020F0502020204030204" pitchFamily="34" charset="0"/>
                    <a:cs typeface="Times New Roman" panose="02020603050405020304" pitchFamily="18" charset="0"/>
                  </a:rPr>
                  <a:t>процесса.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Google Shape;811;p45"/>
            <p:cNvSpPr/>
            <p:nvPr/>
          </p:nvSpPr>
          <p:spPr>
            <a:xfrm rot="18624545">
              <a:off x="138096" y="219463"/>
              <a:ext cx="422407" cy="108276"/>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rgbClr val="65807E"/>
            </a:solidFill>
            <a:ln>
              <a:noFill/>
            </a:ln>
          </p:spPr>
          <p:txBody>
            <a:bodyPr spcFirstLastPara="1" wrap="square" lIns="91425" tIns="91425" rIns="91425" bIns="91425" anchor="ctr" anchorCtr="0">
              <a:noAutofit/>
            </a:bodyPr>
            <a:lstStyle/>
            <a:p>
              <a:endParaRPr lang="ru-RU" sz="1000"/>
            </a:p>
          </p:txBody>
        </p:sp>
      </p:grpSp>
      <p:sp>
        <p:nvSpPr>
          <p:cNvPr id="5" name="Rectangle 8"/>
          <p:cNvSpPr>
            <a:spLocks noChangeArrowheads="1"/>
          </p:cNvSpPr>
          <p:nvPr/>
        </p:nvSpPr>
        <p:spPr bwMode="auto">
          <a:xfrm>
            <a:off x="2724290" y="19610"/>
            <a:ext cx="2906488"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630238" algn="l"/>
              </a:tabLst>
              <a:defRPr>
                <a:solidFill>
                  <a:schemeClr val="tx1"/>
                </a:solidFill>
                <a:latin typeface="Arial" panose="020B0604020202020204" pitchFamily="34" charset="0"/>
              </a:defRPr>
            </a:lvl1pPr>
            <a:lvl2pPr marL="457200" eaLnBrk="0" fontAlgn="base" hangingPunct="0">
              <a:spcBef>
                <a:spcPct val="0"/>
              </a:spcBef>
              <a:spcAft>
                <a:spcPct val="0"/>
              </a:spcAft>
              <a:tabLst>
                <a:tab pos="630238" algn="l"/>
              </a:tabLst>
              <a:defRPr>
                <a:solidFill>
                  <a:schemeClr val="tx1"/>
                </a:solidFill>
                <a:latin typeface="Arial" panose="020B0604020202020204" pitchFamily="34" charset="0"/>
              </a:defRPr>
            </a:lvl2pPr>
            <a:lvl3pPr marL="914400" eaLnBrk="0" fontAlgn="base" hangingPunct="0">
              <a:spcBef>
                <a:spcPct val="0"/>
              </a:spcBef>
              <a:spcAft>
                <a:spcPct val="0"/>
              </a:spcAft>
              <a:tabLst>
                <a:tab pos="630238" algn="l"/>
              </a:tabLst>
              <a:defRPr>
                <a:solidFill>
                  <a:schemeClr val="tx1"/>
                </a:solidFill>
                <a:latin typeface="Arial" panose="020B0604020202020204" pitchFamily="34" charset="0"/>
              </a:defRPr>
            </a:lvl3pPr>
            <a:lvl4pPr marL="1371600" eaLnBrk="0" fontAlgn="base" hangingPunct="0">
              <a:spcBef>
                <a:spcPct val="0"/>
              </a:spcBef>
              <a:spcAft>
                <a:spcPct val="0"/>
              </a:spcAft>
              <a:tabLst>
                <a:tab pos="630238" algn="l"/>
              </a:tabLst>
              <a:defRPr>
                <a:solidFill>
                  <a:schemeClr val="tx1"/>
                </a:solidFill>
                <a:latin typeface="Arial" panose="020B0604020202020204" pitchFamily="34" charset="0"/>
              </a:defRPr>
            </a:lvl4pPr>
            <a:lvl5pPr marL="1828800" eaLnBrk="0" fontAlgn="base" hangingPunct="0">
              <a:spcBef>
                <a:spcPct val="0"/>
              </a:spcBef>
              <a:spcAft>
                <a:spcPct val="0"/>
              </a:spcAft>
              <a:tabLst>
                <a:tab pos="630238" algn="l"/>
              </a:tabLst>
              <a:defRPr>
                <a:solidFill>
                  <a:schemeClr val="tx1"/>
                </a:solidFill>
                <a:latin typeface="Arial" panose="020B0604020202020204" pitchFamily="34" charset="0"/>
              </a:defRPr>
            </a:lvl5pPr>
            <a:lvl6pPr marL="2286000" eaLnBrk="0" fontAlgn="base" hangingPunct="0">
              <a:spcBef>
                <a:spcPct val="0"/>
              </a:spcBef>
              <a:spcAft>
                <a:spcPct val="0"/>
              </a:spcAft>
              <a:tabLst>
                <a:tab pos="630238" algn="l"/>
              </a:tabLst>
              <a:defRPr>
                <a:solidFill>
                  <a:schemeClr val="tx1"/>
                </a:solidFill>
                <a:latin typeface="Arial" panose="020B0604020202020204" pitchFamily="34" charset="0"/>
              </a:defRPr>
            </a:lvl6pPr>
            <a:lvl7pPr marL="2743200" eaLnBrk="0" fontAlgn="base" hangingPunct="0">
              <a:spcBef>
                <a:spcPct val="0"/>
              </a:spcBef>
              <a:spcAft>
                <a:spcPct val="0"/>
              </a:spcAft>
              <a:tabLst>
                <a:tab pos="630238" algn="l"/>
              </a:tabLst>
              <a:defRPr>
                <a:solidFill>
                  <a:schemeClr val="tx1"/>
                </a:solidFill>
                <a:latin typeface="Arial" panose="020B0604020202020204" pitchFamily="34" charset="0"/>
              </a:defRPr>
            </a:lvl7pPr>
            <a:lvl8pPr marL="3200400" eaLnBrk="0" fontAlgn="base" hangingPunct="0">
              <a:spcBef>
                <a:spcPct val="0"/>
              </a:spcBef>
              <a:spcAft>
                <a:spcPct val="0"/>
              </a:spcAft>
              <a:tabLst>
                <a:tab pos="630238" algn="l"/>
              </a:tabLst>
              <a:defRPr>
                <a:solidFill>
                  <a:schemeClr val="tx1"/>
                </a:solidFill>
                <a:latin typeface="Arial" panose="020B0604020202020204" pitchFamily="34" charset="0"/>
              </a:defRPr>
            </a:lvl8pPr>
            <a:lvl9pPr marL="3657600" eaLnBrk="0" fontAlgn="base" hangingPunct="0">
              <a:spcBef>
                <a:spcPct val="0"/>
              </a:spcBef>
              <a:spcAft>
                <a:spcPct val="0"/>
              </a:spcAft>
              <a:tabLst>
                <a:tab pos="6302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630238" algn="l"/>
              </a:tabLst>
            </a:pPr>
            <a:r>
              <a:rPr kumimoji="0" lang="ru-RU" altLang="ru-RU" sz="3000" b="1" i="0" u="none" strike="noStrike" cap="none" normalizeH="0" baseline="0" dirty="0" smtClean="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Аспекты задач:</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7" name="Прямоугольник 6"/>
          <p:cNvSpPr/>
          <p:nvPr/>
        </p:nvSpPr>
        <p:spPr>
          <a:xfrm>
            <a:off x="152400" y="1073911"/>
            <a:ext cx="1806905" cy="307777"/>
          </a:xfrm>
          <a:prstGeom prst="rect">
            <a:avLst/>
          </a:prstGeom>
        </p:spPr>
        <p:txBody>
          <a:bodyPr wrap="none">
            <a:spAutoFit/>
          </a:bodyPr>
          <a:lstStyle/>
          <a:p>
            <a:r>
              <a:rPr lang="ru-RU" b="1" dirty="0">
                <a:latin typeface="Times New Roman" panose="02020603050405020304" pitchFamily="18" charset="0"/>
                <a:ea typeface="Microsoft Sans Serif" panose="020B0604020202020204" pitchFamily="34" charset="0"/>
              </a:rPr>
              <a:t>Обучающие задачи</a:t>
            </a:r>
            <a:r>
              <a:rPr lang="ru-RU" dirty="0">
                <a:latin typeface="Times New Roman" panose="02020603050405020304" pitchFamily="18" charset="0"/>
                <a:ea typeface="Microsoft Sans Serif" panose="020B0604020202020204" pitchFamily="34" charset="0"/>
              </a:rPr>
              <a:t> </a:t>
            </a:r>
            <a:endParaRPr lang="ru-RU" dirty="0"/>
          </a:p>
        </p:txBody>
      </p:sp>
      <p:sp>
        <p:nvSpPr>
          <p:cNvPr id="16" name="Прямоугольник 15"/>
          <p:cNvSpPr/>
          <p:nvPr/>
        </p:nvSpPr>
        <p:spPr>
          <a:xfrm>
            <a:off x="89448" y="1381688"/>
            <a:ext cx="4572000" cy="84561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71450" lvl="0" indent="-171450">
              <a:lnSpc>
                <a:spcPct val="115000"/>
              </a:lnSpc>
              <a:buFont typeface="Wingdings" panose="05000000000000000000" pitchFamily="2" charset="2"/>
              <a:buChar char="ü"/>
              <a:tabLst>
                <a:tab pos="540385" algn="l"/>
              </a:tabLst>
            </a:pPr>
            <a:r>
              <a:rPr lang="ru-RU" sz="1100" dirty="0">
                <a:latin typeface="Times New Roman" panose="02020603050405020304" pitchFamily="18" charset="0"/>
                <a:ea typeface="Calibri" panose="020F0502020204030204" pitchFamily="34" charset="0"/>
                <a:cs typeface="Times New Roman" panose="02020603050405020304" pitchFamily="18" charset="0"/>
              </a:rPr>
              <a:t>Формирование начальных (базовых, углубленных) знаний и </a:t>
            </a:r>
            <a:r>
              <a:rPr lang="ru-RU" sz="1100" dirty="0" smtClean="0">
                <a:latin typeface="Times New Roman" panose="02020603050405020304" pitchFamily="18" charset="0"/>
                <a:ea typeface="Calibri" panose="020F0502020204030204" pitchFamily="34" charset="0"/>
                <a:cs typeface="Times New Roman" panose="02020603050405020304" pitchFamily="18" charset="0"/>
              </a:rPr>
              <a:t>умений в области__________________________________________;</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15000"/>
              </a:lnSpc>
              <a:buFont typeface="Wingdings" panose="05000000000000000000" pitchFamily="2" charset="2"/>
              <a:buChar char="ü"/>
              <a:tabLst>
                <a:tab pos="540385" algn="l"/>
              </a:tabLst>
            </a:pPr>
            <a:r>
              <a:rPr lang="ru-RU" sz="1100" dirty="0">
                <a:latin typeface="Times New Roman" panose="02020603050405020304" pitchFamily="18" charset="0"/>
                <a:ea typeface="Calibri" panose="020F0502020204030204" pitchFamily="34" charset="0"/>
                <a:cs typeface="Times New Roman" panose="02020603050405020304" pitchFamily="18" charset="0"/>
              </a:rPr>
              <a:t>Знакомство с______________________________________________;</a:t>
            </a:r>
            <a:endParaRPr lang="ru-RU" sz="1100" dirty="0">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Wingdings" panose="05000000000000000000" pitchFamily="2" charset="2"/>
              <a:buChar char="ü"/>
            </a:pPr>
            <a:r>
              <a:rPr lang="ru-RU" sz="1100" dirty="0">
                <a:latin typeface="Times New Roman" panose="02020603050405020304" pitchFamily="18" charset="0"/>
                <a:ea typeface="Calibri" panose="020F0502020204030204" pitchFamily="34" charset="0"/>
              </a:rPr>
              <a:t>Обучение приемами работы с</a:t>
            </a:r>
            <a:r>
              <a:rPr lang="ru-RU" sz="1100" dirty="0" smtClean="0">
                <a:latin typeface="Times New Roman" panose="02020603050405020304" pitchFamily="18" charset="0"/>
                <a:ea typeface="Calibri" panose="020F0502020204030204" pitchFamily="34" charset="0"/>
              </a:rPr>
              <a:t>________________________________.</a:t>
            </a:r>
            <a:endParaRPr lang="ru-RU" sz="1100" dirty="0"/>
          </a:p>
        </p:txBody>
      </p:sp>
      <p:sp>
        <p:nvSpPr>
          <p:cNvPr id="17" name="Прямоугольник 16"/>
          <p:cNvSpPr/>
          <p:nvPr/>
        </p:nvSpPr>
        <p:spPr>
          <a:xfrm>
            <a:off x="152400" y="2306176"/>
            <a:ext cx="1954381" cy="307777"/>
          </a:xfrm>
          <a:prstGeom prst="rect">
            <a:avLst/>
          </a:prstGeom>
        </p:spPr>
        <p:txBody>
          <a:bodyPr wrap="none">
            <a:spAutoFit/>
          </a:bodyPr>
          <a:lstStyle/>
          <a:p>
            <a:r>
              <a:rPr lang="ru-RU" b="1">
                <a:latin typeface="Liberation Serif" panose="02020603050405020304" pitchFamily="18" charset="0"/>
                <a:ea typeface="Calibri" panose="020F0502020204030204" pitchFamily="34" charset="0"/>
              </a:rPr>
              <a:t>Развивающие задачи</a:t>
            </a:r>
            <a:r>
              <a:rPr lang="ru-RU">
                <a:latin typeface="Liberation Serif" panose="02020603050405020304" pitchFamily="18" charset="0"/>
                <a:ea typeface="Calibri" panose="020F0502020204030204" pitchFamily="34" charset="0"/>
              </a:rPr>
              <a:t> </a:t>
            </a:r>
            <a:endParaRPr lang="ru-RU"/>
          </a:p>
        </p:txBody>
      </p:sp>
      <p:sp>
        <p:nvSpPr>
          <p:cNvPr id="18" name="Прямоугольник 17"/>
          <p:cNvSpPr/>
          <p:nvPr/>
        </p:nvSpPr>
        <p:spPr>
          <a:xfrm>
            <a:off x="89448" y="2692825"/>
            <a:ext cx="5953842" cy="219829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171450" lvl="0" indent="-171450" algn="just">
              <a:lnSpc>
                <a:spcPct val="115000"/>
              </a:lnSpc>
              <a:buFont typeface="Wingdings" panose="05000000000000000000" pitchFamily="2" charset="2"/>
              <a:buChar char="ü"/>
              <a:tabLst>
                <a:tab pos="630555" algn="l"/>
              </a:tabLst>
            </a:pPr>
            <a:r>
              <a:rPr lang="ru-RU" sz="1000" dirty="0">
                <a:latin typeface="Times New Roman" panose="02020603050405020304" pitchFamily="18" charset="0"/>
                <a:ea typeface="Calibri" panose="020F0502020204030204" pitchFamily="34" charset="0"/>
                <a:cs typeface="Times New Roman" panose="02020603050405020304" pitchFamily="18" charset="0"/>
              </a:rPr>
              <a:t>Развитие познавательных умений (</a:t>
            </a:r>
            <a:r>
              <a:rPr lang="ru-RU" sz="900" dirty="0">
                <a:latin typeface="Times New Roman" panose="02020603050405020304" pitchFamily="18" charset="0"/>
                <a:ea typeface="Calibri" panose="020F0502020204030204" pitchFamily="34" charset="0"/>
                <a:cs typeface="Times New Roman" panose="02020603050405020304" pitchFamily="18" charset="0"/>
              </a:rPr>
              <a:t>поиск и выделение необходимой информации, структурирование знаний, самостоятельное создание алгоритма деятельности при решении проблем творческого и поискового характера и другое</a:t>
            </a:r>
            <a:r>
              <a:rPr lang="ru-RU" sz="1000" dirty="0">
                <a:latin typeface="Times New Roman" panose="02020603050405020304" pitchFamily="18" charset="0"/>
                <a:ea typeface="Calibri" panose="020F0502020204030204" pitchFamily="34" charset="0"/>
                <a:cs typeface="Times New Roman" panose="02020603050405020304" pitchFamily="18" charset="0"/>
              </a:rPr>
              <a:t>); </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15000"/>
              </a:lnSpc>
              <a:buFont typeface="Wingdings" panose="05000000000000000000" pitchFamily="2" charset="2"/>
              <a:buChar char="ü"/>
              <a:tabLst>
                <a:tab pos="630555" algn="l"/>
              </a:tabLst>
            </a:pPr>
            <a:r>
              <a:rPr lang="ru-RU" sz="1000" dirty="0">
                <a:latin typeface="Times New Roman" panose="02020603050405020304" pitchFamily="18" charset="0"/>
                <a:ea typeface="Calibri" panose="020F0502020204030204" pitchFamily="34" charset="0"/>
                <a:cs typeface="Times New Roman" panose="02020603050405020304" pitchFamily="18" charset="0"/>
              </a:rPr>
              <a:t>Развитие коммуникативных умений (</a:t>
            </a:r>
            <a:r>
              <a:rPr lang="ru-RU" sz="900" dirty="0">
                <a:latin typeface="Times New Roman" panose="02020603050405020304" pitchFamily="18" charset="0"/>
                <a:ea typeface="Calibri" panose="020F0502020204030204" pitchFamily="34" charset="0"/>
                <a:cs typeface="Times New Roman" panose="02020603050405020304" pitchFamily="18" charset="0"/>
              </a:rPr>
              <a:t>планирование учебного сотрудничества, умение полно и точно выражать свои мысли в соответствии с задачами коммуникации, умения в разрешении конфликтов и другое</a:t>
            </a:r>
            <a:r>
              <a:rPr lang="ru-RU" sz="1000" dirty="0">
                <a:latin typeface="Times New Roman" panose="02020603050405020304" pitchFamily="18" charset="0"/>
                <a:ea typeface="Calibri" panose="020F0502020204030204" pitchFamily="34" charset="0"/>
                <a:cs typeface="Times New Roman" panose="02020603050405020304" pitchFamily="18" charset="0"/>
              </a:rPr>
              <a:t>);</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15000"/>
              </a:lnSpc>
              <a:buFont typeface="Wingdings" panose="05000000000000000000" pitchFamily="2" charset="2"/>
              <a:buChar char="ü"/>
              <a:tabLst>
                <a:tab pos="630555" algn="l"/>
              </a:tabLst>
            </a:pPr>
            <a:r>
              <a:rPr lang="ru-RU" sz="1000" dirty="0">
                <a:latin typeface="Times New Roman" panose="02020603050405020304" pitchFamily="18" charset="0"/>
                <a:ea typeface="Calibri" panose="020F0502020204030204" pitchFamily="34" charset="0"/>
                <a:cs typeface="Times New Roman" panose="02020603050405020304" pitchFamily="18" charset="0"/>
              </a:rPr>
              <a:t>Развитие_______________ способностей обучающегося, внимания, мышления, памяти, воображения, мотивации к дальнейшему изучению___________________________;</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15000"/>
              </a:lnSpc>
              <a:buFont typeface="Wingdings" panose="05000000000000000000" pitchFamily="2" charset="2"/>
              <a:buChar char="ü"/>
              <a:tabLst>
                <a:tab pos="630555" algn="l"/>
              </a:tabLst>
            </a:pPr>
            <a:r>
              <a:rPr lang="ru-RU" sz="1000" dirty="0">
                <a:latin typeface="Times New Roman" panose="02020603050405020304" pitchFamily="18" charset="0"/>
                <a:ea typeface="Calibri" panose="020F0502020204030204" pitchFamily="34" charset="0"/>
                <a:cs typeface="Times New Roman" panose="02020603050405020304" pitchFamily="18" charset="0"/>
              </a:rPr>
              <a:t>Приобщение к новому социальном опыту с использованием __________ _________________________; </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15000"/>
              </a:lnSpc>
              <a:buFont typeface="Wingdings" panose="05000000000000000000" pitchFamily="2" charset="2"/>
              <a:buChar char="ü"/>
              <a:tabLst>
                <a:tab pos="630555" algn="l"/>
              </a:tabLst>
            </a:pPr>
            <a:r>
              <a:rPr lang="ru-RU" sz="1000" dirty="0">
                <a:latin typeface="Times New Roman" panose="02020603050405020304" pitchFamily="18" charset="0"/>
                <a:ea typeface="Calibri" panose="020F0502020204030204" pitchFamily="34" charset="0"/>
                <a:cs typeface="Times New Roman" panose="02020603050405020304" pitchFamily="18" charset="0"/>
              </a:rPr>
              <a:t>Развитие эмоциональной сферы детей в процессе обучающихся </a:t>
            </a:r>
            <a:br>
              <a:rPr lang="ru-RU" sz="1000" dirty="0">
                <a:latin typeface="Times New Roman" panose="02020603050405020304" pitchFamily="18" charset="0"/>
                <a:ea typeface="Calibri" panose="020F0502020204030204" pitchFamily="34" charset="0"/>
                <a:cs typeface="Times New Roman" panose="02020603050405020304" pitchFamily="18" charset="0"/>
              </a:rPr>
            </a:br>
            <a:r>
              <a:rPr lang="ru-RU" sz="1000" dirty="0">
                <a:latin typeface="Times New Roman" panose="02020603050405020304" pitchFamily="18" charset="0"/>
                <a:ea typeface="Calibri" panose="020F0502020204030204" pitchFamily="34" charset="0"/>
                <a:cs typeface="Times New Roman" panose="02020603050405020304" pitchFamily="18" charset="0"/>
              </a:rPr>
              <a:t>и развивающих игр, викторин, конкурсов, </a:t>
            </a:r>
            <a:r>
              <a:rPr lang="ru-RU" sz="1000" dirty="0" err="1">
                <a:latin typeface="Times New Roman" panose="02020603050405020304" pitchFamily="18" charset="0"/>
                <a:ea typeface="Calibri" panose="020F0502020204030204" pitchFamily="34" charset="0"/>
                <a:cs typeface="Times New Roman" panose="02020603050405020304" pitchFamily="18" charset="0"/>
              </a:rPr>
              <a:t>квестов</a:t>
            </a:r>
            <a:r>
              <a:rPr lang="ru-RU" sz="1000" dirty="0">
                <a:latin typeface="Times New Roman" panose="02020603050405020304" pitchFamily="18" charset="0"/>
                <a:ea typeface="Calibri" panose="020F0502020204030204" pitchFamily="34" charset="0"/>
                <a:cs typeface="Times New Roman" panose="02020603050405020304" pitchFamily="18" charset="0"/>
              </a:rPr>
              <a:t>. </a:t>
            </a:r>
            <a:endParaRPr lang="ru-RU" sz="8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gn="just">
              <a:lnSpc>
                <a:spcPct val="115000"/>
              </a:lnSpc>
              <a:buFont typeface="Wingdings" panose="05000000000000000000" pitchFamily="2" charset="2"/>
              <a:buChar char="ü"/>
              <a:tabLst>
                <a:tab pos="630555" algn="l"/>
              </a:tabLst>
            </a:pPr>
            <a:r>
              <a:rPr lang="ru-RU" sz="1000" dirty="0">
                <a:latin typeface="Times New Roman" panose="02020603050405020304" pitchFamily="18" charset="0"/>
                <a:ea typeface="Calibri" panose="020F0502020204030204" pitchFamily="34" charset="0"/>
                <a:cs typeface="Times New Roman" panose="02020603050405020304" pitchFamily="18" charset="0"/>
              </a:rPr>
              <a:t>Развитие индивидуальных творческих способностей____________________________. </a:t>
            </a:r>
            <a:endParaRPr lang="ru-RU" sz="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Прямоугольник 18"/>
          <p:cNvSpPr/>
          <p:nvPr/>
        </p:nvSpPr>
        <p:spPr>
          <a:xfrm>
            <a:off x="6689051" y="1881222"/>
            <a:ext cx="2186817" cy="307777"/>
          </a:xfrm>
          <a:prstGeom prst="rect">
            <a:avLst/>
          </a:prstGeom>
        </p:spPr>
        <p:txBody>
          <a:bodyPr wrap="none">
            <a:spAutoFit/>
          </a:bodyPr>
          <a:lstStyle/>
          <a:p>
            <a:r>
              <a:rPr lang="ru-RU" b="1" dirty="0">
                <a:latin typeface="Times New Roman" panose="02020603050405020304" pitchFamily="18" charset="0"/>
                <a:ea typeface="Microsoft Sans Serif" panose="020B0604020202020204" pitchFamily="34" charset="0"/>
              </a:rPr>
              <a:t>Воспитательные задачи</a:t>
            </a:r>
            <a:r>
              <a:rPr lang="ru-RU" dirty="0">
                <a:latin typeface="Times New Roman" panose="02020603050405020304" pitchFamily="18" charset="0"/>
                <a:ea typeface="Microsoft Sans Serif" panose="020B0604020202020204" pitchFamily="34" charset="0"/>
              </a:rPr>
              <a:t> </a:t>
            </a:r>
            <a:endParaRPr lang="ru-RU" dirty="0"/>
          </a:p>
        </p:txBody>
      </p:sp>
      <p:sp>
        <p:nvSpPr>
          <p:cNvPr id="20" name="Прямоугольник 19"/>
          <p:cNvSpPr/>
          <p:nvPr/>
        </p:nvSpPr>
        <p:spPr>
          <a:xfrm>
            <a:off x="6379492" y="2306176"/>
            <a:ext cx="2681324" cy="176471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lvl="0" indent="-342900">
              <a:lnSpc>
                <a:spcPct val="115000"/>
              </a:lnSpc>
              <a:buFont typeface="Wingdings" panose="05000000000000000000" pitchFamily="2" charset="2"/>
              <a:buChar char="Ø"/>
              <a:tabLst>
                <a:tab pos="1066800" algn="l"/>
              </a:tabLst>
            </a:pPr>
            <a:r>
              <a:rPr lang="ru-RU" sz="1050" dirty="0">
                <a:latin typeface="Liberation Serif" panose="02020603050405020304" pitchFamily="18" charset="0"/>
                <a:ea typeface="Liberation Serif" panose="02020603050405020304" pitchFamily="18" charset="0"/>
                <a:cs typeface="Liberation Serif" panose="02020603050405020304" pitchFamily="18" charset="0"/>
              </a:rPr>
              <a:t>Воспитание уважительного отношения к__________________ _____________________________________________________;</a:t>
            </a:r>
            <a:endParaRPr lang="ru-RU" sz="900" dirty="0">
              <a:latin typeface="Liberation Serif" panose="02020603050405020304" pitchFamily="18" charset="0"/>
              <a:ea typeface="Liberation Serif" panose="02020603050405020304" pitchFamily="18" charset="0"/>
              <a:cs typeface="Liberation Serif" panose="02020603050405020304" pitchFamily="18" charset="0"/>
            </a:endParaRPr>
          </a:p>
          <a:p>
            <a:pPr marL="342900" lvl="0" indent="-342900">
              <a:lnSpc>
                <a:spcPct val="115000"/>
              </a:lnSpc>
              <a:buFont typeface="Wingdings" panose="05000000000000000000" pitchFamily="2" charset="2"/>
              <a:buChar char="Ø"/>
              <a:tabLst>
                <a:tab pos="1066800" algn="l"/>
              </a:tabLst>
            </a:pPr>
            <a:r>
              <a:rPr lang="ru-RU" sz="1050" dirty="0">
                <a:latin typeface="Liberation Serif" panose="02020603050405020304" pitchFamily="18" charset="0"/>
                <a:ea typeface="Liberation Serif" panose="02020603050405020304" pitchFamily="18" charset="0"/>
                <a:cs typeface="Liberation Serif" panose="02020603050405020304" pitchFamily="18" charset="0"/>
              </a:rPr>
              <a:t>Воспитание и развитие личностных качеств (трудолюбия, ответственности, коммуникабельности, целеустремленности и другое).</a:t>
            </a:r>
            <a:endParaRPr lang="ru-RU" sz="900" dirty="0">
              <a:effectLst/>
              <a:latin typeface="Liberation Serif" panose="02020603050405020304" pitchFamily="18" charset="0"/>
              <a:ea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11024498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sp>
        <p:nvSpPr>
          <p:cNvPr id="22" name="Google Shape;1049;p53"/>
          <p:cNvSpPr/>
          <p:nvPr/>
        </p:nvSpPr>
        <p:spPr>
          <a:xfrm rot="15765871">
            <a:off x="435246" y="-40601"/>
            <a:ext cx="1266954" cy="1638052"/>
          </a:xfrm>
          <a:custGeom>
            <a:avLst/>
            <a:gdLst/>
            <a:ahLst/>
            <a:cxnLst/>
            <a:rect l="l" t="t" r="r" b="b"/>
            <a:pathLst>
              <a:path w="51374" h="50955" extrusionOk="0">
                <a:moveTo>
                  <a:pt x="49926" y="0"/>
                </a:moveTo>
                <a:lnTo>
                  <a:pt x="0" y="1023"/>
                </a:lnTo>
                <a:lnTo>
                  <a:pt x="1024" y="50955"/>
                </a:lnTo>
                <a:lnTo>
                  <a:pt x="51373" y="50333"/>
                </a:lnTo>
                <a:lnTo>
                  <a:pt x="499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50;p53"/>
          <p:cNvSpPr/>
          <p:nvPr/>
        </p:nvSpPr>
        <p:spPr>
          <a:xfrm rot="15765871">
            <a:off x="283895" y="-133534"/>
            <a:ext cx="1396040" cy="1802355"/>
          </a:xfrm>
          <a:custGeom>
            <a:avLst/>
            <a:gdLst/>
            <a:ahLst/>
            <a:cxnLst/>
            <a:rect l="l" t="t" r="r" b="b"/>
            <a:pathLst>
              <a:path w="55606" h="56066" extrusionOk="0">
                <a:moveTo>
                  <a:pt x="6029" y="1"/>
                </a:moveTo>
                <a:lnTo>
                  <a:pt x="0" y="49577"/>
                </a:lnTo>
                <a:lnTo>
                  <a:pt x="49937" y="56065"/>
                </a:lnTo>
                <a:lnTo>
                  <a:pt x="55605" y="6029"/>
                </a:lnTo>
                <a:lnTo>
                  <a:pt x="6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51;p53"/>
          <p:cNvSpPr/>
          <p:nvPr/>
        </p:nvSpPr>
        <p:spPr>
          <a:xfrm rot="15765871">
            <a:off x="381720" y="-40053"/>
            <a:ext cx="1198628" cy="1595618"/>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52;p53"/>
          <p:cNvSpPr/>
          <p:nvPr/>
        </p:nvSpPr>
        <p:spPr>
          <a:xfrm rot="15765871">
            <a:off x="1401609" y="93148"/>
            <a:ext cx="496890" cy="299243"/>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227142" y="457200"/>
            <a:ext cx="1507784" cy="523220"/>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ОЖИДАЕМЫЙ РЕЗУЛЬТАТ</a:t>
            </a:r>
            <a:endParaRPr lang="ru-RU"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334126" y="48771"/>
            <a:ext cx="6753818" cy="461665"/>
          </a:xfrm>
          <a:prstGeom prst="rect">
            <a:avLst/>
          </a:prstGeom>
        </p:spPr>
        <p:txBody>
          <a:bodyPr wrap="square">
            <a:spAutoFit/>
          </a:bodyPr>
          <a:lstStyle/>
          <a:p>
            <a:pPr lvl="0" algn="just"/>
            <a:r>
              <a:rPr lang="ru-RU" sz="1200" dirty="0">
                <a:latin typeface="Times New Roman" panose="02020603050405020304" pitchFamily="18" charset="0"/>
                <a:cs typeface="Times New Roman" panose="02020603050405020304" pitchFamily="18" charset="0"/>
              </a:rPr>
              <a:t>Сформулированная цель программы воплощается в конкретных прогнозируемых результатах, которые достигаются в процессе реализации программы. </a:t>
            </a:r>
            <a:r>
              <a:rPr lang="ru-RU" sz="1200" dirty="0" smtClean="0">
                <a:latin typeface="Times New Roman" panose="02020603050405020304" pitchFamily="18" charset="0"/>
                <a:cs typeface="Times New Roman" panose="02020603050405020304" pitchFamily="18" charset="0"/>
              </a:rPr>
              <a:t> </a:t>
            </a:r>
            <a:endParaRPr lang="ru-RU" sz="1200" dirty="0"/>
          </a:p>
        </p:txBody>
      </p:sp>
      <p:sp>
        <p:nvSpPr>
          <p:cNvPr id="5"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 name="Прямоугольник 1"/>
          <p:cNvSpPr/>
          <p:nvPr/>
        </p:nvSpPr>
        <p:spPr>
          <a:xfrm>
            <a:off x="641160" y="1596149"/>
            <a:ext cx="2017787" cy="461665"/>
          </a:xfrm>
          <a:prstGeom prst="rect">
            <a:avLst/>
          </a:prstGeom>
        </p:spPr>
        <p:txBody>
          <a:bodyPr wrap="square">
            <a:spAutoFit/>
          </a:bodyPr>
          <a:lstStyle/>
          <a:p>
            <a:pPr algn="ctr"/>
            <a:r>
              <a:rPr lang="ru-RU" sz="1200" dirty="0">
                <a:latin typeface="Liberation Serif" panose="02020603050405020304" pitchFamily="18" charset="0"/>
                <a:ea typeface="Microsoft Sans Serif" panose="020B0604020202020204" pitchFamily="34" charset="0"/>
              </a:rPr>
              <a:t>В качестве предмета оценивания могут быть:</a:t>
            </a:r>
            <a:endParaRPr lang="ru-RU" sz="1200" dirty="0"/>
          </a:p>
        </p:txBody>
      </p:sp>
      <p:sp>
        <p:nvSpPr>
          <p:cNvPr id="9" name="Прямоугольник 8"/>
          <p:cNvSpPr/>
          <p:nvPr/>
        </p:nvSpPr>
        <p:spPr>
          <a:xfrm>
            <a:off x="176434" y="3508587"/>
            <a:ext cx="2621768" cy="120032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ru-RU" sz="1200" dirty="0" smtClean="0">
                <a:latin typeface="Liberation Serif" panose="02020603050405020304" pitchFamily="18" charset="0"/>
                <a:ea typeface="Microsoft Sans Serif" panose="020B0604020202020204" pitchFamily="34" charset="0"/>
              </a:rPr>
              <a:t>- </a:t>
            </a:r>
            <a:r>
              <a:rPr lang="ru-RU" sz="1200" dirty="0">
                <a:latin typeface="Liberation Serif" panose="02020603050405020304" pitchFamily="18" charset="0"/>
                <a:ea typeface="Microsoft Sans Serif" panose="020B0604020202020204" pitchFamily="34" charset="0"/>
              </a:rPr>
              <a:t>перечень важнейших личностных качеств, которые желательно сформировать у участников за период участия в данной программе, и время общения с педагогами и сверстниками.</a:t>
            </a:r>
            <a:endParaRPr lang="ru-RU" sz="1200" dirty="0"/>
          </a:p>
        </p:txBody>
      </p:sp>
      <p:sp>
        <p:nvSpPr>
          <p:cNvPr id="11" name="Прямоугольник 10"/>
          <p:cNvSpPr/>
          <p:nvPr/>
        </p:nvSpPr>
        <p:spPr>
          <a:xfrm>
            <a:off x="176434" y="2263597"/>
            <a:ext cx="2621768" cy="93871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just"/>
            <a:r>
              <a:rPr lang="ru-RU" sz="1100" dirty="0">
                <a:latin typeface="Liberation Serif" panose="02020603050405020304" pitchFamily="18" charset="0"/>
                <a:ea typeface="Microsoft Sans Serif" panose="020B0604020202020204" pitchFamily="34" charset="0"/>
              </a:rPr>
              <a:t>- набор основных знаний, умений, практических навыков по тематике, которые должен приобрести ребенок в результате освоения содержания программы;</a:t>
            </a:r>
            <a:endParaRPr lang="ru-RU" sz="1050" dirty="0">
              <a:latin typeface="Microsoft Sans Serif" panose="020B0604020202020204" pitchFamily="34" charset="0"/>
              <a:ea typeface="Microsoft Sans Serif" panose="020B0604020202020204" pitchFamily="34" charset="0"/>
            </a:endParaRPr>
          </a:p>
        </p:txBody>
      </p:sp>
      <p:sp>
        <p:nvSpPr>
          <p:cNvPr id="18" name="Стрелка вниз 1034"/>
          <p:cNvSpPr>
            <a:spLocks noChangeArrowheads="1"/>
          </p:cNvSpPr>
          <p:nvPr/>
        </p:nvSpPr>
        <p:spPr bwMode="auto">
          <a:xfrm rot="-3318272">
            <a:off x="3457070" y="1122419"/>
            <a:ext cx="776288" cy="866775"/>
          </a:xfrm>
          <a:prstGeom prst="downArrow">
            <a:avLst>
              <a:gd name="adj1" fmla="val 50000"/>
              <a:gd name="adj2" fmla="val 49987"/>
            </a:avLst>
          </a:prstGeom>
          <a:gradFill rotWithShape="1">
            <a:gsLst>
              <a:gs pos="0">
                <a:srgbClr val="B1CBE9"/>
              </a:gs>
              <a:gs pos="50000">
                <a:srgbClr val="A3C1E5"/>
              </a:gs>
              <a:gs pos="100000">
                <a:srgbClr val="92B9E4"/>
              </a:gs>
            </a:gsLst>
            <a:lin ang="5400000"/>
          </a:gradFill>
          <a:ln w="6350">
            <a:solidFill>
              <a:srgbClr val="5B9BD5"/>
            </a:solidFill>
            <a:miter lim="800000"/>
            <a:headEnd/>
            <a:tailEnd/>
          </a:ln>
        </p:spPr>
        <p:txBody>
          <a:bodyPr vert="vert"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Пример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
        <p:nvSpPr>
          <p:cNvPr id="12" name="Прямоугольник 11"/>
          <p:cNvSpPr/>
          <p:nvPr/>
        </p:nvSpPr>
        <p:spPr>
          <a:xfrm>
            <a:off x="4342174" y="4263732"/>
            <a:ext cx="4572000" cy="738664"/>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a:r>
              <a:rPr lang="ru-RU" dirty="0" smtClean="0">
                <a:latin typeface="Liberation Serif" panose="02020603050405020304" pitchFamily="18" charset="0"/>
                <a:ea typeface="Microsoft Sans Serif" panose="020B0604020202020204" pitchFamily="34" charset="0"/>
              </a:rPr>
              <a:t>- </a:t>
            </a:r>
            <a:r>
              <a:rPr lang="ru-RU" dirty="0">
                <a:latin typeface="Liberation Serif" panose="02020603050405020304" pitchFamily="18" charset="0"/>
                <a:ea typeface="Microsoft Sans Serif" panose="020B0604020202020204" pitchFamily="34" charset="0"/>
              </a:rPr>
              <a:t>понимание подростком собственных личностных изменений, планирование им дальнейших перспектив своего развития и т.д.</a:t>
            </a:r>
            <a:endParaRPr lang="ru-RU" sz="1200" dirty="0">
              <a:latin typeface="Microsoft Sans Serif" panose="020B0604020202020204" pitchFamily="34" charset="0"/>
              <a:ea typeface="Microsoft Sans Serif" panose="020B0604020202020204" pitchFamily="34" charset="0"/>
            </a:endParaRPr>
          </a:p>
        </p:txBody>
      </p:sp>
      <p:sp>
        <p:nvSpPr>
          <p:cNvPr id="13" name="Прямоугольник 12"/>
          <p:cNvSpPr/>
          <p:nvPr/>
        </p:nvSpPr>
        <p:spPr>
          <a:xfrm>
            <a:off x="4510169" y="1470415"/>
            <a:ext cx="4203123" cy="7386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dirty="0">
                <a:latin typeface="Liberation Serif" panose="02020603050405020304" pitchFamily="18" charset="0"/>
                <a:ea typeface="Microsoft Sans Serif" panose="020B0604020202020204" pitchFamily="34" charset="0"/>
              </a:rPr>
              <a:t>цель </a:t>
            </a:r>
            <a:r>
              <a:rPr lang="ru-RU" dirty="0" smtClean="0">
                <a:latin typeface="Liberation Serif" panose="02020603050405020304" pitchFamily="18" charset="0"/>
                <a:ea typeface="Microsoft Sans Serif" panose="020B0604020202020204" pitchFamily="34" charset="0"/>
              </a:rPr>
              <a:t>программы:</a:t>
            </a:r>
          </a:p>
          <a:p>
            <a:r>
              <a:rPr lang="ru-RU" dirty="0" smtClean="0">
                <a:latin typeface="Liberation Serif" panose="02020603050405020304" pitchFamily="18" charset="0"/>
                <a:ea typeface="Microsoft Sans Serif" panose="020B0604020202020204" pitchFamily="34" charset="0"/>
              </a:rPr>
              <a:t>«</a:t>
            </a:r>
            <a:r>
              <a:rPr lang="ru-RU" dirty="0">
                <a:latin typeface="Liberation Serif" panose="02020603050405020304" pitchFamily="18" charset="0"/>
                <a:ea typeface="Microsoft Sans Serif" panose="020B0604020202020204" pitchFamily="34" charset="0"/>
              </a:rPr>
              <a:t>развитие лидерского потенциала подростков через включение в социально значимую деятельность», </a:t>
            </a:r>
            <a:endParaRPr lang="ru-RU" dirty="0"/>
          </a:p>
        </p:txBody>
      </p:sp>
      <p:sp>
        <p:nvSpPr>
          <p:cNvPr id="14" name="Прямоугольник 13"/>
          <p:cNvSpPr/>
          <p:nvPr/>
        </p:nvSpPr>
        <p:spPr>
          <a:xfrm>
            <a:off x="4325731" y="2601179"/>
            <a:ext cx="4572000" cy="738664"/>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a:r>
              <a:rPr lang="ru-RU" dirty="0">
                <a:latin typeface="Liberation Serif" panose="02020603050405020304" pitchFamily="18" charset="0"/>
                <a:ea typeface="Microsoft Sans Serif" panose="020B0604020202020204" pitchFamily="34" charset="0"/>
              </a:rPr>
              <a:t>- приобретенные подростками знания и умения в организации социально-значимой деятельности (перечисление конкретных знаний и умений);</a:t>
            </a:r>
            <a:endParaRPr lang="ru-RU" sz="1200" dirty="0">
              <a:latin typeface="Microsoft Sans Serif" panose="020B0604020202020204" pitchFamily="34" charset="0"/>
              <a:ea typeface="Microsoft Sans Serif" panose="020B0604020202020204" pitchFamily="34" charset="0"/>
            </a:endParaRPr>
          </a:p>
        </p:txBody>
      </p:sp>
      <p:sp>
        <p:nvSpPr>
          <p:cNvPr id="15" name="Прямоугольник 14"/>
          <p:cNvSpPr/>
          <p:nvPr/>
        </p:nvSpPr>
        <p:spPr>
          <a:xfrm>
            <a:off x="4325731" y="3516447"/>
            <a:ext cx="4572000" cy="52322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just"/>
            <a:r>
              <a:rPr lang="ru-RU" dirty="0">
                <a:latin typeface="Liberation Serif" panose="02020603050405020304" pitchFamily="18" charset="0"/>
                <a:ea typeface="Microsoft Sans Serif" panose="020B0604020202020204" pitchFamily="34" charset="0"/>
              </a:rPr>
              <a:t>- приобретенный опыт в организации социально значимой деятельности;</a:t>
            </a:r>
            <a:endParaRPr lang="ru-RU" sz="1200" dirty="0">
              <a:latin typeface="Microsoft Sans Serif" panose="020B0604020202020204" pitchFamily="34" charset="0"/>
              <a:ea typeface="Microsoft Sans Serif" panose="020B0604020202020204" pitchFamily="34" charset="0"/>
            </a:endParaRPr>
          </a:p>
        </p:txBody>
      </p:sp>
    </p:spTree>
    <p:extLst>
      <p:ext uri="{BB962C8B-B14F-4D97-AF65-F5344CB8AC3E}">
        <p14:creationId xmlns:p14="http://schemas.microsoft.com/office/powerpoint/2010/main" val="1220385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9" name="Google Shape;1207;p58"/>
          <p:cNvSpPr/>
          <p:nvPr/>
        </p:nvSpPr>
        <p:spPr>
          <a:xfrm>
            <a:off x="762752" y="2396290"/>
            <a:ext cx="7886234" cy="254697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8"/>
          <p:cNvSpPr/>
          <p:nvPr/>
        </p:nvSpPr>
        <p:spPr>
          <a:xfrm>
            <a:off x="2369993" y="49024"/>
            <a:ext cx="5627906" cy="2025769"/>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09" name="Google Shape;1209;p58"/>
          <p:cNvGrpSpPr/>
          <p:nvPr/>
        </p:nvGrpSpPr>
        <p:grpSpPr>
          <a:xfrm>
            <a:off x="8041434" y="282559"/>
            <a:ext cx="970312" cy="723394"/>
            <a:chOff x="5142913" y="3718671"/>
            <a:chExt cx="2466143" cy="1809703"/>
          </a:xfrm>
        </p:grpSpPr>
        <p:sp>
          <p:nvSpPr>
            <p:cNvPr id="1210" name="Google Shape;1210;p58"/>
            <p:cNvSpPr/>
            <p:nvPr/>
          </p:nvSpPr>
          <p:spPr>
            <a:xfrm rot="1028259">
              <a:off x="5365740" y="4003147"/>
              <a:ext cx="2112533" cy="1205972"/>
            </a:xfrm>
            <a:custGeom>
              <a:avLst/>
              <a:gdLst/>
              <a:ahLst/>
              <a:cxnLst/>
              <a:rect l="l" t="t" r="r" b="b"/>
              <a:pathLst>
                <a:path w="75340" h="43009" extrusionOk="0">
                  <a:moveTo>
                    <a:pt x="1" y="1"/>
                  </a:moveTo>
                  <a:lnTo>
                    <a:pt x="40" y="43008"/>
                  </a:lnTo>
                  <a:lnTo>
                    <a:pt x="74534" y="42553"/>
                  </a:lnTo>
                  <a:lnTo>
                    <a:pt x="75340" y="45"/>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8"/>
            <p:cNvSpPr/>
            <p:nvPr/>
          </p:nvSpPr>
          <p:spPr>
            <a:xfrm rot="1028259">
              <a:off x="5272066" y="4048777"/>
              <a:ext cx="2112393" cy="1194896"/>
            </a:xfrm>
            <a:custGeom>
              <a:avLst/>
              <a:gdLst/>
              <a:ahLst/>
              <a:cxnLst/>
              <a:rect l="l" t="t" r="r" b="b"/>
              <a:pathLst>
                <a:path w="75335" h="42614" extrusionOk="0">
                  <a:moveTo>
                    <a:pt x="0" y="0"/>
                  </a:moveTo>
                  <a:lnTo>
                    <a:pt x="429" y="42614"/>
                  </a:lnTo>
                  <a:lnTo>
                    <a:pt x="74923" y="42158"/>
                  </a:lnTo>
                  <a:lnTo>
                    <a:pt x="75335" y="517"/>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2" name="Google Shape;1212;p58"/>
          <p:cNvSpPr/>
          <p:nvPr/>
        </p:nvSpPr>
        <p:spPr>
          <a:xfrm rot="-962164">
            <a:off x="8347931" y="301920"/>
            <a:ext cx="447695" cy="276636"/>
          </a:xfrm>
          <a:custGeom>
            <a:avLst/>
            <a:gdLst/>
            <a:ahLst/>
            <a:cxnLst/>
            <a:rect l="l" t="t" r="r" b="b"/>
            <a:pathLst>
              <a:path w="30169" h="19311" extrusionOk="0">
                <a:moveTo>
                  <a:pt x="305" y="0"/>
                </a:moveTo>
                <a:lnTo>
                  <a:pt x="1" y="19311"/>
                </a:lnTo>
                <a:lnTo>
                  <a:pt x="30169" y="18927"/>
                </a:lnTo>
                <a:lnTo>
                  <a:pt x="30169" y="242"/>
                </a:lnTo>
                <a:lnTo>
                  <a:pt x="305" y="0"/>
                </a:lnTo>
                <a:close/>
              </a:path>
            </a:pathLst>
          </a:custGeom>
          <a:solidFill>
            <a:srgbClr val="B0CEBB">
              <a:alpha val="8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8"/>
          <p:cNvSpPr/>
          <p:nvPr/>
        </p:nvSpPr>
        <p:spPr>
          <a:xfrm rot="-2168669">
            <a:off x="-501824" y="3850965"/>
            <a:ext cx="999110" cy="952462"/>
          </a:xfrm>
          <a:custGeom>
            <a:avLst/>
            <a:gdLst/>
            <a:ahLst/>
            <a:cxnLst/>
            <a:rect l="l" t="t" r="r" b="b"/>
            <a:pathLst>
              <a:path w="39966" h="38100" extrusionOk="0">
                <a:moveTo>
                  <a:pt x="20912" y="0"/>
                </a:moveTo>
                <a:cubicBezTo>
                  <a:pt x="16036" y="0"/>
                  <a:pt x="11160" y="1860"/>
                  <a:pt x="7440" y="5580"/>
                </a:cubicBezTo>
                <a:cubicBezTo>
                  <a:pt x="0" y="13019"/>
                  <a:pt x="0" y="25079"/>
                  <a:pt x="7440" y="32524"/>
                </a:cubicBezTo>
                <a:cubicBezTo>
                  <a:pt x="11015" y="36094"/>
                  <a:pt x="15861" y="38100"/>
                  <a:pt x="20912" y="38100"/>
                </a:cubicBezTo>
                <a:cubicBezTo>
                  <a:pt x="25963" y="38100"/>
                  <a:pt x="30809" y="36094"/>
                  <a:pt x="34384" y="32524"/>
                </a:cubicBezTo>
                <a:cubicBezTo>
                  <a:pt x="37954" y="28949"/>
                  <a:pt x="39965" y="24103"/>
                  <a:pt x="39965" y="19052"/>
                </a:cubicBezTo>
                <a:cubicBezTo>
                  <a:pt x="39965" y="13996"/>
                  <a:pt x="37954" y="9150"/>
                  <a:pt x="34384" y="5580"/>
                </a:cubicBezTo>
                <a:cubicBezTo>
                  <a:pt x="30664" y="1860"/>
                  <a:pt x="25788" y="0"/>
                  <a:pt x="209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8"/>
          <p:cNvSpPr/>
          <p:nvPr/>
        </p:nvSpPr>
        <p:spPr>
          <a:xfrm rot="-6691385">
            <a:off x="30937" y="4494472"/>
            <a:ext cx="773097" cy="330952"/>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758;p44"/>
          <p:cNvSpPr/>
          <p:nvPr/>
        </p:nvSpPr>
        <p:spPr>
          <a:xfrm rot="15986037">
            <a:off x="4227420" y="-1754720"/>
            <a:ext cx="1954322" cy="5633256"/>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TextBox 5"/>
          <p:cNvSpPr txBox="1"/>
          <p:nvPr/>
        </p:nvSpPr>
        <p:spPr>
          <a:xfrm>
            <a:off x="3033076" y="363842"/>
            <a:ext cx="4495255" cy="1384995"/>
          </a:xfrm>
          <a:prstGeom prst="rect">
            <a:avLst/>
          </a:prstGeom>
          <a:noFill/>
        </p:spPr>
        <p:txBody>
          <a:bodyPr wrap="square" rtlCol="0">
            <a:spAutoFit/>
          </a:bodyPr>
          <a:lstStyle/>
          <a:p>
            <a:pPr algn="just" defTabSz="268288">
              <a:tabLst>
                <a:tab pos="268288" algn="l"/>
              </a:tabLst>
            </a:pPr>
            <a:r>
              <a:rPr lang="ru-RU" b="1" dirty="0" smtClean="0">
                <a:latin typeface="Times New Roman" panose="02020603050405020304" pitchFamily="18" charset="0"/>
                <a:cs typeface="Times New Roman" panose="02020603050405020304" pitchFamily="18" charset="0"/>
              </a:rPr>
              <a:t> Программа</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 это описание модели </a:t>
            </a:r>
            <a:r>
              <a:rPr lang="ru-RU" dirty="0" smtClean="0">
                <a:latin typeface="Times New Roman" panose="02020603050405020304" pitchFamily="18" charset="0"/>
                <a:cs typeface="Times New Roman" panose="02020603050405020304" pitchFamily="18" charset="0"/>
              </a:rPr>
              <a:t>будущей  деятельности по </a:t>
            </a:r>
            <a:r>
              <a:rPr lang="ru-RU" dirty="0">
                <a:latin typeface="Times New Roman" panose="02020603050405020304" pitchFamily="18" charset="0"/>
                <a:cs typeface="Times New Roman" panose="02020603050405020304" pitchFamily="18" charset="0"/>
              </a:rPr>
              <a:t>одному или нескольким направлениям,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рассчитанной </a:t>
            </a:r>
            <a:r>
              <a:rPr lang="ru-RU" dirty="0">
                <a:latin typeface="Times New Roman" panose="02020603050405020304" pitchFamily="18" charset="0"/>
                <a:cs typeface="Times New Roman" panose="02020603050405020304" pitchFamily="18" charset="0"/>
              </a:rPr>
              <a:t>на достижение определенных результатов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в </a:t>
            </a:r>
            <a:r>
              <a:rPr lang="ru-RU" dirty="0">
                <a:latin typeface="Times New Roman" panose="02020603050405020304" pitchFamily="18" charset="0"/>
                <a:cs typeface="Times New Roman" panose="02020603050405020304" pitchFamily="18" charset="0"/>
              </a:rPr>
              <a:t>перспективе, которая позволяет осмысленно получать </a:t>
            </a:r>
            <a:r>
              <a:rPr lang="ru-RU" dirty="0" smtClean="0">
                <a:latin typeface="Times New Roman" panose="02020603050405020304" pitchFamily="18" charset="0"/>
                <a:cs typeface="Times New Roman" panose="02020603050405020304" pitchFamily="18" charset="0"/>
              </a:rPr>
              <a:t/>
            </a:r>
            <a:br>
              <a:rPr lang="ru-RU" dirty="0" smtClean="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максимально </a:t>
            </a:r>
            <a:r>
              <a:rPr lang="ru-RU" dirty="0">
                <a:latin typeface="Times New Roman" panose="02020603050405020304" pitchFamily="18" charset="0"/>
                <a:cs typeface="Times New Roman" panose="02020603050405020304" pitchFamily="18" charset="0"/>
              </a:rPr>
              <a:t>полезный результат в деятельности лагеря.</a:t>
            </a:r>
          </a:p>
        </p:txBody>
      </p:sp>
      <p:grpSp>
        <p:nvGrpSpPr>
          <p:cNvPr id="1199" name="Google Shape;1199;p58"/>
          <p:cNvGrpSpPr/>
          <p:nvPr/>
        </p:nvGrpSpPr>
        <p:grpSpPr>
          <a:xfrm>
            <a:off x="42428" y="49024"/>
            <a:ext cx="1440650" cy="782428"/>
            <a:chOff x="3747848" y="-260598"/>
            <a:chExt cx="2718574" cy="1847395"/>
          </a:xfrm>
        </p:grpSpPr>
        <p:sp>
          <p:nvSpPr>
            <p:cNvPr id="1200" name="Google Shape;1200;p58"/>
            <p:cNvSpPr/>
            <p:nvPr/>
          </p:nvSpPr>
          <p:spPr>
            <a:xfrm>
              <a:off x="3747848" y="-260598"/>
              <a:ext cx="2718574" cy="1847395"/>
            </a:xfrm>
            <a:custGeom>
              <a:avLst/>
              <a:gdLst/>
              <a:ahLst/>
              <a:cxnLst/>
              <a:rect l="l" t="t" r="r" b="b"/>
              <a:pathLst>
                <a:path w="57044" h="38764" extrusionOk="0">
                  <a:moveTo>
                    <a:pt x="2756" y="1"/>
                  </a:moveTo>
                  <a:lnTo>
                    <a:pt x="0" y="34411"/>
                  </a:lnTo>
                  <a:lnTo>
                    <a:pt x="54288" y="38763"/>
                  </a:lnTo>
                  <a:lnTo>
                    <a:pt x="57044" y="3975"/>
                  </a:lnTo>
                  <a:lnTo>
                    <a:pt x="27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8"/>
            <p:cNvSpPr/>
            <p:nvPr/>
          </p:nvSpPr>
          <p:spPr>
            <a:xfrm>
              <a:off x="3827912" y="-180534"/>
              <a:ext cx="2558445" cy="1687266"/>
            </a:xfrm>
            <a:custGeom>
              <a:avLst/>
              <a:gdLst/>
              <a:ahLst/>
              <a:cxnLst/>
              <a:rect l="l" t="t" r="r" b="b"/>
              <a:pathLst>
                <a:path w="53684" h="35404" extrusionOk="0">
                  <a:moveTo>
                    <a:pt x="2510" y="1"/>
                  </a:moveTo>
                  <a:lnTo>
                    <a:pt x="0" y="31297"/>
                  </a:lnTo>
                  <a:lnTo>
                    <a:pt x="51174" y="35403"/>
                  </a:lnTo>
                  <a:lnTo>
                    <a:pt x="53684" y="3729"/>
                  </a:lnTo>
                  <a:lnTo>
                    <a:pt x="25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8"/>
            <p:cNvSpPr/>
            <p:nvPr/>
          </p:nvSpPr>
          <p:spPr>
            <a:xfrm rot="225433">
              <a:off x="4259179" y="415896"/>
              <a:ext cx="1513440" cy="10073"/>
            </a:xfrm>
            <a:custGeom>
              <a:avLst/>
              <a:gdLst/>
              <a:ahLst/>
              <a:cxnLst/>
              <a:rect l="l" t="t" r="r" b="b"/>
              <a:pathLst>
                <a:path w="44926" h="299" extrusionOk="0">
                  <a:moveTo>
                    <a:pt x="0" y="0"/>
                  </a:moveTo>
                  <a:lnTo>
                    <a:pt x="0" y="298"/>
                  </a:lnTo>
                  <a:lnTo>
                    <a:pt x="44925" y="298"/>
                  </a:lnTo>
                  <a:lnTo>
                    <a:pt x="4492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8"/>
            <p:cNvSpPr/>
            <p:nvPr/>
          </p:nvSpPr>
          <p:spPr>
            <a:xfrm rot="225433">
              <a:off x="4240710" y="697436"/>
              <a:ext cx="1513440" cy="10073"/>
            </a:xfrm>
            <a:custGeom>
              <a:avLst/>
              <a:gdLst/>
              <a:ahLst/>
              <a:cxnLst/>
              <a:rect l="l" t="t" r="r" b="b"/>
              <a:pathLst>
                <a:path w="44926" h="299" extrusionOk="0">
                  <a:moveTo>
                    <a:pt x="0" y="1"/>
                  </a:moveTo>
                  <a:lnTo>
                    <a:pt x="0" y="299"/>
                  </a:lnTo>
                  <a:lnTo>
                    <a:pt x="44925" y="299"/>
                  </a:lnTo>
                  <a:lnTo>
                    <a:pt x="44925"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8"/>
            <p:cNvSpPr/>
            <p:nvPr/>
          </p:nvSpPr>
          <p:spPr>
            <a:xfrm rot="225433">
              <a:off x="4222239" y="979010"/>
              <a:ext cx="1513440" cy="10073"/>
            </a:xfrm>
            <a:custGeom>
              <a:avLst/>
              <a:gdLst/>
              <a:ahLst/>
              <a:cxnLst/>
              <a:rect l="l" t="t" r="r" b="b"/>
              <a:pathLst>
                <a:path w="44926" h="299" extrusionOk="0">
                  <a:moveTo>
                    <a:pt x="0" y="0"/>
                  </a:moveTo>
                  <a:lnTo>
                    <a:pt x="0" y="298"/>
                  </a:lnTo>
                  <a:lnTo>
                    <a:pt x="44925" y="298"/>
                  </a:lnTo>
                  <a:lnTo>
                    <a:pt x="44925"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Рисунок 4"/>
          <p:cNvPicPr>
            <a:picLocks noChangeAspect="1"/>
          </p:cNvPicPr>
          <p:nvPr/>
        </p:nvPicPr>
        <p:blipFill>
          <a:blip r:embed="rId3"/>
          <a:stretch>
            <a:fillRect/>
          </a:stretch>
        </p:blipFill>
        <p:spPr>
          <a:xfrm>
            <a:off x="42428" y="6877"/>
            <a:ext cx="273351" cy="356965"/>
          </a:xfrm>
          <a:prstGeom prst="rect">
            <a:avLst/>
          </a:prstGeom>
        </p:spPr>
      </p:pic>
      <p:sp>
        <p:nvSpPr>
          <p:cNvPr id="2" name="Прямоугольник 1"/>
          <p:cNvSpPr/>
          <p:nvPr/>
        </p:nvSpPr>
        <p:spPr>
          <a:xfrm>
            <a:off x="949610" y="2447859"/>
            <a:ext cx="7622168" cy="2397451"/>
          </a:xfrm>
          <a:prstGeom prst="rect">
            <a:avLst/>
          </a:prstGeom>
        </p:spPr>
        <p:txBody>
          <a:bodyPr wrap="square">
            <a:spAutoFit/>
          </a:bodyPr>
          <a:lstStyle/>
          <a:p>
            <a:pPr lvl="0" algn="just">
              <a:lnSpc>
                <a:spcPct val="107000"/>
              </a:lnSpc>
              <a:tabLst>
                <a:tab pos="630555" algn="l"/>
              </a:tabLst>
            </a:pPr>
            <a:r>
              <a:rPr lang="ru-RU"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Программа </a:t>
            </a:r>
            <a:r>
              <a:rPr lang="ru-RU" b="1" i="1" dirty="0" smtClean="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детского лагеря — </a:t>
            </a:r>
            <a:r>
              <a:rPr lang="ru-RU" b="1"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это:</a:t>
            </a:r>
            <a:endParaRPr lang="ru-RU" sz="11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tabLst>
                <a:tab pos="630555" algn="l"/>
              </a:tabLst>
            </a:pPr>
            <a:r>
              <a:rPr lang="ru-RU"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структурированное	описание	педагогической	идеи	и ресурсов для её реализации;</a:t>
            </a:r>
            <a:endParaRPr lang="ru-RU" sz="11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tabLst>
                <a:tab pos="630555" algn="l"/>
              </a:tabLst>
            </a:pPr>
            <a:r>
              <a:rPr lang="ru-RU"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организационно-управленческий документ, </a:t>
            </a:r>
            <a:r>
              <a:rPr lang="ru-RU" i="1" dirty="0" smtClean="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занимающий место </a:t>
            </a:r>
            <a:r>
              <a:rPr lang="ru-RU"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между концепцией деятельности (как описанием системы) и планом работы (как распределением конкретных действий во времени и в пространстве);</a:t>
            </a:r>
            <a:endParaRPr lang="ru-RU" sz="1100" dirty="0">
              <a:solidFill>
                <a:schemeClr val="accent6"/>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tabLst>
                <a:tab pos="630555" algn="l"/>
              </a:tabLst>
            </a:pPr>
            <a:r>
              <a:rPr lang="ru-RU" i="1" dirty="0">
                <a:solidFill>
                  <a:schemeClr val="accent6"/>
                </a:solidFill>
                <a:latin typeface="Times New Roman" panose="02020603050405020304" pitchFamily="18" charset="0"/>
                <a:ea typeface="Calibri" panose="020F0502020204030204" pitchFamily="34" charset="0"/>
                <a:cs typeface="Times New Roman" panose="02020603050405020304" pitchFamily="18" charset="0"/>
              </a:rPr>
              <a:t>важнейший стратегический документ, отражающий систему работы организации отдыха детей и их оздоровления и определяющий её цель, и задачи, концептуальные основы, направления деятельности, содержание воспитательно-образовательного, развивающего и оздоровительного процессов, ресурсное обеспечение и ожидаемые результаты.</a:t>
            </a:r>
            <a:endParaRPr lang="ru-RU" sz="1100" dirty="0">
              <a:solidFill>
                <a:schemeClr val="accent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4"/>
        <p:cNvGrpSpPr/>
        <p:nvPr/>
      </p:nvGrpSpPr>
      <p:grpSpPr>
        <a:xfrm>
          <a:off x="0" y="0"/>
          <a:ext cx="0" cy="0"/>
          <a:chOff x="0" y="0"/>
          <a:chExt cx="0" cy="0"/>
        </a:xfrm>
      </p:grpSpPr>
      <p:sp>
        <p:nvSpPr>
          <p:cNvPr id="1182" name="Google Shape;1182;p57"/>
          <p:cNvSpPr/>
          <p:nvPr/>
        </p:nvSpPr>
        <p:spPr>
          <a:xfrm>
            <a:off x="3872540" y="2884127"/>
            <a:ext cx="202531" cy="219866"/>
          </a:xfrm>
          <a:custGeom>
            <a:avLst/>
            <a:gdLst/>
            <a:ahLst/>
            <a:cxnLst/>
            <a:rect l="l" t="t" r="r" b="b"/>
            <a:pathLst>
              <a:path w="4311" h="4680" extrusionOk="0">
                <a:moveTo>
                  <a:pt x="2179" y="1215"/>
                </a:moveTo>
                <a:cubicBezTo>
                  <a:pt x="2384" y="1650"/>
                  <a:pt x="2646" y="1992"/>
                  <a:pt x="2956" y="2223"/>
                </a:cubicBezTo>
                <a:cubicBezTo>
                  <a:pt x="3056" y="2301"/>
                  <a:pt x="3161" y="2375"/>
                  <a:pt x="3276" y="2443"/>
                </a:cubicBezTo>
                <a:cubicBezTo>
                  <a:pt x="3003" y="2543"/>
                  <a:pt x="2762" y="2711"/>
                  <a:pt x="2573" y="2932"/>
                </a:cubicBezTo>
                <a:cubicBezTo>
                  <a:pt x="2426" y="3094"/>
                  <a:pt x="2300" y="3283"/>
                  <a:pt x="2205" y="3483"/>
                </a:cubicBezTo>
                <a:lnTo>
                  <a:pt x="2200" y="3457"/>
                </a:lnTo>
                <a:cubicBezTo>
                  <a:pt x="2079" y="3042"/>
                  <a:pt x="1832" y="2716"/>
                  <a:pt x="1512" y="2559"/>
                </a:cubicBezTo>
                <a:cubicBezTo>
                  <a:pt x="1344" y="2475"/>
                  <a:pt x="1160" y="2433"/>
                  <a:pt x="971" y="2422"/>
                </a:cubicBezTo>
                <a:cubicBezTo>
                  <a:pt x="1108" y="2359"/>
                  <a:pt x="1239" y="2286"/>
                  <a:pt x="1370" y="2207"/>
                </a:cubicBezTo>
                <a:cubicBezTo>
                  <a:pt x="1559" y="2091"/>
                  <a:pt x="1832" y="1902"/>
                  <a:pt x="2006" y="1624"/>
                </a:cubicBezTo>
                <a:cubicBezTo>
                  <a:pt x="2084" y="1498"/>
                  <a:pt x="2142" y="1362"/>
                  <a:pt x="2179" y="1215"/>
                </a:cubicBezTo>
                <a:close/>
                <a:moveTo>
                  <a:pt x="2070" y="1"/>
                </a:moveTo>
                <a:cubicBezTo>
                  <a:pt x="2064" y="1"/>
                  <a:pt x="2059" y="1"/>
                  <a:pt x="2053" y="2"/>
                </a:cubicBezTo>
                <a:cubicBezTo>
                  <a:pt x="1974" y="2"/>
                  <a:pt x="1916" y="65"/>
                  <a:pt x="1916" y="144"/>
                </a:cubicBezTo>
                <a:cubicBezTo>
                  <a:pt x="1916" y="243"/>
                  <a:pt x="1922" y="343"/>
                  <a:pt x="1943" y="443"/>
                </a:cubicBezTo>
                <a:cubicBezTo>
                  <a:pt x="1964" y="837"/>
                  <a:pt x="1943" y="1188"/>
                  <a:pt x="1764" y="1477"/>
                </a:cubicBezTo>
                <a:cubicBezTo>
                  <a:pt x="1654" y="1650"/>
                  <a:pt x="1486" y="1797"/>
                  <a:pt x="1218" y="1965"/>
                </a:cubicBezTo>
                <a:cubicBezTo>
                  <a:pt x="887" y="2165"/>
                  <a:pt x="530" y="2322"/>
                  <a:pt x="158" y="2422"/>
                </a:cubicBezTo>
                <a:cubicBezTo>
                  <a:pt x="0" y="2464"/>
                  <a:pt x="21" y="2695"/>
                  <a:pt x="189" y="2706"/>
                </a:cubicBezTo>
                <a:cubicBezTo>
                  <a:pt x="229" y="2708"/>
                  <a:pt x="270" y="2708"/>
                  <a:pt x="310" y="2708"/>
                </a:cubicBezTo>
                <a:cubicBezTo>
                  <a:pt x="391" y="2708"/>
                  <a:pt x="473" y="2706"/>
                  <a:pt x="557" y="2706"/>
                </a:cubicBezTo>
                <a:cubicBezTo>
                  <a:pt x="634" y="2703"/>
                  <a:pt x="710" y="2701"/>
                  <a:pt x="784" y="2701"/>
                </a:cubicBezTo>
                <a:cubicBezTo>
                  <a:pt x="1001" y="2701"/>
                  <a:pt x="1202" y="2721"/>
                  <a:pt x="1386" y="2811"/>
                </a:cubicBezTo>
                <a:cubicBezTo>
                  <a:pt x="1628" y="2937"/>
                  <a:pt x="1827" y="3199"/>
                  <a:pt x="1922" y="3535"/>
                </a:cubicBezTo>
                <a:cubicBezTo>
                  <a:pt x="1974" y="3735"/>
                  <a:pt x="2000" y="3934"/>
                  <a:pt x="2006" y="4139"/>
                </a:cubicBezTo>
                <a:cubicBezTo>
                  <a:pt x="1990" y="4276"/>
                  <a:pt x="1990" y="4417"/>
                  <a:pt x="2011" y="4554"/>
                </a:cubicBezTo>
                <a:cubicBezTo>
                  <a:pt x="2021" y="4622"/>
                  <a:pt x="2084" y="4675"/>
                  <a:pt x="2153" y="4675"/>
                </a:cubicBezTo>
                <a:lnTo>
                  <a:pt x="2158" y="4680"/>
                </a:lnTo>
                <a:cubicBezTo>
                  <a:pt x="2231" y="4675"/>
                  <a:pt x="2289" y="4612"/>
                  <a:pt x="2289" y="4538"/>
                </a:cubicBezTo>
                <a:cubicBezTo>
                  <a:pt x="2289" y="4407"/>
                  <a:pt x="2289" y="4281"/>
                  <a:pt x="2289" y="4150"/>
                </a:cubicBezTo>
                <a:cubicBezTo>
                  <a:pt x="2347" y="3766"/>
                  <a:pt x="2515" y="3409"/>
                  <a:pt x="2777" y="3121"/>
                </a:cubicBezTo>
                <a:cubicBezTo>
                  <a:pt x="3014" y="2853"/>
                  <a:pt x="3339" y="2674"/>
                  <a:pt x="3696" y="2632"/>
                </a:cubicBezTo>
                <a:cubicBezTo>
                  <a:pt x="3781" y="2653"/>
                  <a:pt x="3868" y="2663"/>
                  <a:pt x="3954" y="2663"/>
                </a:cubicBezTo>
                <a:cubicBezTo>
                  <a:pt x="4022" y="2663"/>
                  <a:pt x="4091" y="2657"/>
                  <a:pt x="4158" y="2643"/>
                </a:cubicBezTo>
                <a:cubicBezTo>
                  <a:pt x="4310" y="2611"/>
                  <a:pt x="4310" y="2391"/>
                  <a:pt x="4158" y="2359"/>
                </a:cubicBezTo>
                <a:cubicBezTo>
                  <a:pt x="4061" y="2341"/>
                  <a:pt x="3962" y="2333"/>
                  <a:pt x="3862" y="2333"/>
                </a:cubicBezTo>
                <a:cubicBezTo>
                  <a:pt x="3816" y="2333"/>
                  <a:pt x="3769" y="2335"/>
                  <a:pt x="3722" y="2338"/>
                </a:cubicBezTo>
                <a:cubicBezTo>
                  <a:pt x="3533" y="2280"/>
                  <a:pt x="3339" y="2160"/>
                  <a:pt x="3124" y="1997"/>
                </a:cubicBezTo>
                <a:cubicBezTo>
                  <a:pt x="2846" y="1792"/>
                  <a:pt x="2615" y="1477"/>
                  <a:pt x="2426" y="1073"/>
                </a:cubicBezTo>
                <a:cubicBezTo>
                  <a:pt x="2326" y="863"/>
                  <a:pt x="2258" y="637"/>
                  <a:pt x="2221" y="406"/>
                </a:cubicBezTo>
                <a:cubicBezTo>
                  <a:pt x="2216" y="317"/>
                  <a:pt x="2210" y="222"/>
                  <a:pt x="2200" y="133"/>
                </a:cubicBezTo>
                <a:cubicBezTo>
                  <a:pt x="2195" y="60"/>
                  <a:pt x="2141" y="1"/>
                  <a:pt x="207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 name="Google Shape;1481;p67"/>
          <p:cNvGrpSpPr/>
          <p:nvPr/>
        </p:nvGrpSpPr>
        <p:grpSpPr>
          <a:xfrm rot="10520667">
            <a:off x="499308" y="352878"/>
            <a:ext cx="8319084" cy="4636314"/>
            <a:chOff x="-1032449" y="1859000"/>
            <a:chExt cx="2582621" cy="2669681"/>
          </a:xfrm>
        </p:grpSpPr>
        <p:sp>
          <p:nvSpPr>
            <p:cNvPr id="4" name="Google Shape;1482;p67"/>
            <p:cNvSpPr/>
            <p:nvPr/>
          </p:nvSpPr>
          <p:spPr>
            <a:xfrm>
              <a:off x="-910927" y="2161949"/>
              <a:ext cx="2386065" cy="2366732"/>
            </a:xfrm>
            <a:custGeom>
              <a:avLst/>
              <a:gdLst/>
              <a:ahLst/>
              <a:cxnLst/>
              <a:rect l="l" t="t" r="r" b="b"/>
              <a:pathLst>
                <a:path w="51374" h="50955" extrusionOk="0">
                  <a:moveTo>
                    <a:pt x="49926" y="0"/>
                  </a:moveTo>
                  <a:lnTo>
                    <a:pt x="0" y="1023"/>
                  </a:lnTo>
                  <a:lnTo>
                    <a:pt x="1024" y="50955"/>
                  </a:lnTo>
                  <a:lnTo>
                    <a:pt x="51373" y="50333"/>
                  </a:lnTo>
                  <a:lnTo>
                    <a:pt x="499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483;p67"/>
            <p:cNvSpPr/>
            <p:nvPr/>
          </p:nvSpPr>
          <p:spPr>
            <a:xfrm>
              <a:off x="-1032449" y="1859000"/>
              <a:ext cx="2582621" cy="2604126"/>
            </a:xfrm>
            <a:custGeom>
              <a:avLst/>
              <a:gdLst/>
              <a:ahLst/>
              <a:cxnLst/>
              <a:rect l="l" t="t" r="r" b="b"/>
              <a:pathLst>
                <a:path w="55606" h="56066" extrusionOk="0">
                  <a:moveTo>
                    <a:pt x="6029" y="1"/>
                  </a:moveTo>
                  <a:lnTo>
                    <a:pt x="0" y="49577"/>
                  </a:lnTo>
                  <a:lnTo>
                    <a:pt x="49937" y="56065"/>
                  </a:lnTo>
                  <a:lnTo>
                    <a:pt x="55605" y="6029"/>
                  </a:lnTo>
                  <a:lnTo>
                    <a:pt x="60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484;p67"/>
            <p:cNvSpPr/>
            <p:nvPr/>
          </p:nvSpPr>
          <p:spPr>
            <a:xfrm>
              <a:off x="-904207" y="2008889"/>
              <a:ext cx="2325037" cy="2305422"/>
            </a:xfrm>
            <a:custGeom>
              <a:avLst/>
              <a:gdLst/>
              <a:ahLst/>
              <a:cxnLst/>
              <a:rect l="l" t="t" r="r" b="b"/>
              <a:pathLst>
                <a:path w="50060" h="49635" extrusionOk="0">
                  <a:moveTo>
                    <a:pt x="5797" y="0"/>
                  </a:moveTo>
                  <a:lnTo>
                    <a:pt x="1" y="44211"/>
                  </a:lnTo>
                  <a:lnTo>
                    <a:pt x="45037" y="49635"/>
                  </a:lnTo>
                  <a:lnTo>
                    <a:pt x="50060" y="5383"/>
                  </a:lnTo>
                  <a:lnTo>
                    <a:pt x="57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485;p67"/>
            <p:cNvSpPr/>
            <p:nvPr/>
          </p:nvSpPr>
          <p:spPr>
            <a:xfrm>
              <a:off x="1275355" y="2755311"/>
              <a:ext cx="220881" cy="188576"/>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C5AACD1E-DFC7-4F3E-ABB2-91010B3BE050}"/>
              </a:ext>
            </a:extLst>
          </p:cNvPr>
          <p:cNvSpPr txBox="1"/>
          <p:nvPr/>
        </p:nvSpPr>
        <p:spPr>
          <a:xfrm>
            <a:off x="2854768" y="916758"/>
            <a:ext cx="3727848" cy="523220"/>
          </a:xfrm>
          <a:prstGeom prst="rect">
            <a:avLst/>
          </a:prstGeom>
          <a:noFill/>
        </p:spPr>
        <p:txBody>
          <a:bodyPr wrap="square" rtlCol="0">
            <a:spAutoFit/>
          </a:bodyPr>
          <a:lstStyle/>
          <a:p>
            <a:r>
              <a:rPr lang="ru-RU" sz="2800" dirty="0">
                <a:latin typeface="Liberation Serif" panose="02020603050405020304" pitchFamily="18" charset="0"/>
                <a:ea typeface="Liberation Serif" panose="02020603050405020304" pitchFamily="18" charset="0"/>
                <a:cs typeface="Liberation Serif" panose="02020603050405020304" pitchFamily="18" charset="0"/>
              </a:rPr>
              <a:t>Спасибо за внимание!</a:t>
            </a:r>
          </a:p>
        </p:txBody>
      </p:sp>
      <p:sp>
        <p:nvSpPr>
          <p:cNvPr id="10" name="TextBox 9">
            <a:extLst>
              <a:ext uri="{FF2B5EF4-FFF2-40B4-BE49-F238E27FC236}">
                <a16:creationId xmlns:a16="http://schemas.microsoft.com/office/drawing/2014/main" id="{5578828F-5188-44B1-8E9B-BC338F8BA911}"/>
              </a:ext>
            </a:extLst>
          </p:cNvPr>
          <p:cNvSpPr txBox="1"/>
          <p:nvPr/>
        </p:nvSpPr>
        <p:spPr>
          <a:xfrm>
            <a:off x="3526005" y="1928831"/>
            <a:ext cx="2385374" cy="369332"/>
          </a:xfrm>
          <a:prstGeom prst="rect">
            <a:avLst/>
          </a:prstGeom>
          <a:noFill/>
        </p:spPr>
        <p:txBody>
          <a:bodyPr wrap="square" rtlCol="0">
            <a:spAutoFit/>
          </a:bodyPr>
          <a:lstStyle/>
          <a:p>
            <a:r>
              <a:rPr lang="ru-RU" sz="1800" dirty="0">
                <a:latin typeface="Liberation Serif" panose="02020603050405020304" pitchFamily="18" charset="0"/>
                <a:ea typeface="Liberation Serif" panose="02020603050405020304" pitchFamily="18" charset="0"/>
                <a:cs typeface="Liberation Serif" panose="02020603050405020304" pitchFamily="18" charset="0"/>
              </a:rPr>
              <a:t>НАШИ КОНТАКТЫ:</a:t>
            </a:r>
          </a:p>
        </p:txBody>
      </p:sp>
      <p:sp>
        <p:nvSpPr>
          <p:cNvPr id="11" name="TextBox 10">
            <a:extLst>
              <a:ext uri="{FF2B5EF4-FFF2-40B4-BE49-F238E27FC236}">
                <a16:creationId xmlns:a16="http://schemas.microsoft.com/office/drawing/2014/main" id="{C013EB2D-E42D-4609-9D64-8F0E18C1231A}"/>
              </a:ext>
            </a:extLst>
          </p:cNvPr>
          <p:cNvSpPr txBox="1"/>
          <p:nvPr/>
        </p:nvSpPr>
        <p:spPr>
          <a:xfrm>
            <a:off x="1358040" y="2276423"/>
            <a:ext cx="2167965" cy="276999"/>
          </a:xfrm>
          <a:prstGeom prst="rect">
            <a:avLst/>
          </a:prstGeom>
          <a:noFill/>
        </p:spPr>
        <p:txBody>
          <a:bodyPr wrap="square" rtlCol="0">
            <a:spAutoFit/>
          </a:bodyPr>
          <a:lstStyle/>
          <a:p>
            <a:r>
              <a:rPr lang="ru-RU" sz="1200" dirty="0" smtClean="0">
                <a:latin typeface="Liberation Serif" panose="02020603050405020304" pitchFamily="18" charset="0"/>
                <a:ea typeface="Liberation Serif" panose="02020603050405020304" pitchFamily="18" charset="0"/>
                <a:cs typeface="Liberation Serif" panose="02020603050405020304" pitchFamily="18" charset="0"/>
              </a:rPr>
              <a:t>тел: 8(343)293-00-60 (доп.122)</a:t>
            </a:r>
            <a:endParaRPr lang="ru-RU" sz="1200"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12" name="TextBox 11">
            <a:extLst>
              <a:ext uri="{FF2B5EF4-FFF2-40B4-BE49-F238E27FC236}">
                <a16:creationId xmlns:a16="http://schemas.microsoft.com/office/drawing/2014/main" id="{0BC2481E-D1D6-4CF2-A1D6-6BBCD656588C}"/>
              </a:ext>
            </a:extLst>
          </p:cNvPr>
          <p:cNvSpPr txBox="1"/>
          <p:nvPr/>
        </p:nvSpPr>
        <p:spPr>
          <a:xfrm>
            <a:off x="4810575" y="2196696"/>
            <a:ext cx="2809700" cy="307777"/>
          </a:xfrm>
          <a:prstGeom prst="rect">
            <a:avLst/>
          </a:prstGeom>
          <a:noFill/>
        </p:spPr>
        <p:txBody>
          <a:bodyPr wrap="square" rtlCol="0">
            <a:spAutoFit/>
          </a:bodyPr>
          <a:lstStyle/>
          <a:p>
            <a:r>
              <a:rPr lang="en-US" dirty="0" smtClean="0">
                <a:latin typeface="Liberation Serif" panose="02020603050405020304" pitchFamily="18" charset="0"/>
                <a:ea typeface="Liberation Serif" panose="02020603050405020304" pitchFamily="18" charset="0"/>
                <a:cs typeface="Liberation Serif" panose="02020603050405020304" pitchFamily="18" charset="0"/>
              </a:rPr>
              <a:t>E-mail</a:t>
            </a:r>
            <a:r>
              <a:rPr lang="ru-RU" dirty="0" smtClean="0">
                <a:latin typeface="Liberation Serif" panose="02020603050405020304" pitchFamily="18" charset="0"/>
                <a:ea typeface="Liberation Serif" panose="02020603050405020304" pitchFamily="18" charset="0"/>
                <a:cs typeface="Liberation Serif" panose="02020603050405020304" pitchFamily="18" charset="0"/>
              </a:rPr>
              <a:t>: </a:t>
            </a:r>
            <a:r>
              <a:rPr lang="en-US" dirty="0" smtClean="0">
                <a:latin typeface="Liberation Serif" panose="02020603050405020304" pitchFamily="18" charset="0"/>
                <a:ea typeface="Liberation Serif" panose="02020603050405020304" pitchFamily="18" charset="0"/>
                <a:cs typeface="Liberation Serif" panose="02020603050405020304" pitchFamily="18" charset="0"/>
                <a:hlinkClick r:id="rId3"/>
              </a:rPr>
              <a:t>detiletozdorovo@yandex.ru</a:t>
            </a:r>
            <a:r>
              <a:rPr lang="en-US" dirty="0" smtClean="0">
                <a:latin typeface="Liberation Serif" panose="02020603050405020304" pitchFamily="18" charset="0"/>
                <a:ea typeface="Liberation Serif" panose="02020603050405020304" pitchFamily="18" charset="0"/>
                <a:cs typeface="Liberation Serif" panose="02020603050405020304" pitchFamily="18" charset="0"/>
              </a:rPr>
              <a:t> </a:t>
            </a:r>
            <a:endParaRPr lang="ru-RU" dirty="0">
              <a:latin typeface="Liberation Serif" panose="02020603050405020304" pitchFamily="18" charset="0"/>
              <a:ea typeface="Liberation Serif" panose="02020603050405020304" pitchFamily="18" charset="0"/>
              <a:cs typeface="Liberation Serif" panose="02020603050405020304" pitchFamily="18" charset="0"/>
            </a:endParaRPr>
          </a:p>
        </p:txBody>
      </p:sp>
      <p:pic>
        <p:nvPicPr>
          <p:cNvPr id="13" name="Picture 6" descr="http://qrcoder.ru/code/?http%3A%2F%2Fvk.com%2Fdetiletozdorovo&amp;4&amp;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314" y="2460595"/>
            <a:ext cx="1458034" cy="145803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ttp://qrcoder.ru/code/?http%3A%2F%2F%F3%F0%E0%EB%FC%F1%EA%E8%E5-%EA%E0%ED%E8%EA%F3%EB%FB.%F0%F4&amp;4&amp;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201" y="2647030"/>
            <a:ext cx="1407730" cy="1407730"/>
          </a:xfrm>
          <a:prstGeom prst="rect">
            <a:avLst/>
          </a:prstGeom>
          <a:noFill/>
          <a:extLst>
            <a:ext uri="{909E8E84-426E-40DD-AFC4-6F175D3DCCD1}">
              <a14:hiddenFill xmlns:a14="http://schemas.microsoft.com/office/drawing/2010/main">
                <a:solidFill>
                  <a:srgbClr val="FFFFFF"/>
                </a:solidFill>
              </a14:hiddenFill>
            </a:ext>
          </a:extLst>
        </p:spPr>
      </p:pic>
      <p:sp>
        <p:nvSpPr>
          <p:cNvPr id="15" name="Прямоугольник 14"/>
          <p:cNvSpPr/>
          <p:nvPr/>
        </p:nvSpPr>
        <p:spPr>
          <a:xfrm>
            <a:off x="1457159" y="3999668"/>
            <a:ext cx="2093636" cy="430887"/>
          </a:xfrm>
          <a:prstGeom prst="rect">
            <a:avLst/>
          </a:prstGeom>
        </p:spPr>
        <p:txBody>
          <a:bodyPr wrap="square">
            <a:spAutoFit/>
          </a:bodyPr>
          <a:lstStyle/>
          <a:p>
            <a:pPr algn="ctr"/>
            <a:r>
              <a:rPr lang="ru-RU" sz="1100" dirty="0" smtClean="0">
                <a:latin typeface="Liberation Serif" panose="02020603050405020304" pitchFamily="18" charset="0"/>
                <a:ea typeface="Liberation Serif" panose="02020603050405020304" pitchFamily="18" charset="0"/>
                <a:cs typeface="Liberation Serif" panose="02020603050405020304" pitchFamily="18" charset="0"/>
              </a:rPr>
              <a:t>ОФИЦИАЛЬНЫЙ САЙТ «УРАЛЬСКИЕ КАНИКУЛЫ»</a:t>
            </a:r>
            <a:endParaRPr lang="ru-RU" sz="1100" dirty="0">
              <a:latin typeface="Liberation Serif" panose="02020603050405020304" pitchFamily="18" charset="0"/>
              <a:ea typeface="Liberation Serif" panose="02020603050405020304" pitchFamily="18" charset="0"/>
              <a:cs typeface="Liberation Serif" panose="02020603050405020304" pitchFamily="18" charset="0"/>
            </a:endParaRPr>
          </a:p>
        </p:txBody>
      </p:sp>
      <p:sp>
        <p:nvSpPr>
          <p:cNvPr id="16" name="Прямоугольник 15"/>
          <p:cNvSpPr/>
          <p:nvPr/>
        </p:nvSpPr>
        <p:spPr>
          <a:xfrm>
            <a:off x="1607205" y="1419061"/>
            <a:ext cx="6013070" cy="523220"/>
          </a:xfrm>
          <a:prstGeom prst="rect">
            <a:avLst/>
          </a:prstGeom>
        </p:spPr>
        <p:txBody>
          <a:bodyPr wrap="square">
            <a:spAutoFit/>
          </a:bodyPr>
          <a:lstStyle/>
          <a:p>
            <a:pPr algn="ctr"/>
            <a:r>
              <a:rPr lang="ru-RU" b="1" dirty="0" smtClean="0">
                <a:solidFill>
                  <a:schemeClr val="tx2">
                    <a:lumMod val="75000"/>
                  </a:schemeClr>
                </a:solidFill>
                <a:latin typeface="Liberation Serif" panose="02020603050405020304" pitchFamily="18" charset="0"/>
                <a:ea typeface="Liberation Serif" panose="02020603050405020304" pitchFamily="18" charset="0"/>
                <a:cs typeface="Liberation Serif" panose="02020603050405020304" pitchFamily="18" charset="0"/>
              </a:rPr>
              <a:t>Региональный центр </a:t>
            </a:r>
            <a:r>
              <a:rPr lang="ru-RU" b="1" dirty="0">
                <a:solidFill>
                  <a:schemeClr val="tx2">
                    <a:lumMod val="75000"/>
                  </a:schemeClr>
                </a:solidFill>
                <a:latin typeface="Liberation Serif" panose="02020603050405020304" pitchFamily="18" charset="0"/>
                <a:ea typeface="Liberation Serif" panose="02020603050405020304" pitchFamily="18" charset="0"/>
                <a:cs typeface="Liberation Serif" panose="02020603050405020304" pitchFamily="18" charset="0"/>
              </a:rPr>
              <a:t>координации деятельности по организации отдыха и оздоровления детей Свердловской области</a:t>
            </a:r>
          </a:p>
        </p:txBody>
      </p:sp>
      <p:sp>
        <p:nvSpPr>
          <p:cNvPr id="17" name="Прямоугольник 16"/>
          <p:cNvSpPr/>
          <p:nvPr/>
        </p:nvSpPr>
        <p:spPr>
          <a:xfrm>
            <a:off x="5180169" y="3926572"/>
            <a:ext cx="2541769" cy="577081"/>
          </a:xfrm>
          <a:prstGeom prst="rect">
            <a:avLst/>
          </a:prstGeom>
        </p:spPr>
        <p:txBody>
          <a:bodyPr wrap="square">
            <a:spAutoFit/>
          </a:bodyPr>
          <a:lstStyle/>
          <a:p>
            <a:pPr algn="ctr"/>
            <a:r>
              <a:rPr lang="ru-RU" sz="1050" dirty="0" smtClean="0">
                <a:latin typeface="Liberation Serif" panose="02020603050405020304" pitchFamily="18" charset="0"/>
                <a:ea typeface="Liberation Serif" panose="02020603050405020304" pitchFamily="18" charset="0"/>
                <a:cs typeface="Liberation Serif" panose="02020603050405020304" pitchFamily="18" charset="0"/>
              </a:rPr>
              <a:t>ОФИЦИАЛЬНОЕ СООБЩЕСТВО </a:t>
            </a:r>
          </a:p>
          <a:p>
            <a:pPr algn="ctr"/>
            <a:r>
              <a:rPr lang="ru-RU" sz="1050" dirty="0" smtClean="0">
                <a:latin typeface="Liberation Serif" panose="02020603050405020304" pitchFamily="18" charset="0"/>
                <a:ea typeface="Liberation Serif" panose="02020603050405020304" pitchFamily="18" charset="0"/>
                <a:cs typeface="Liberation Serif" panose="02020603050405020304" pitchFamily="18" charset="0"/>
              </a:rPr>
              <a:t>В СОЦИАЛЬНОЙ СЕТИ</a:t>
            </a:r>
          </a:p>
          <a:p>
            <a:pPr algn="ctr"/>
            <a:r>
              <a:rPr lang="ru-RU" sz="1050" dirty="0" smtClean="0">
                <a:latin typeface="Liberation Serif" panose="02020603050405020304" pitchFamily="18" charset="0"/>
                <a:ea typeface="Liberation Serif" panose="02020603050405020304" pitchFamily="18" charset="0"/>
                <a:cs typeface="Liberation Serif" panose="02020603050405020304" pitchFamily="18" charset="0"/>
              </a:rPr>
              <a:t>«ВКОНТАКТЕ»</a:t>
            </a:r>
            <a:endParaRPr lang="ru-RU" sz="1050" dirty="0">
              <a:latin typeface="Liberation Serif" panose="02020603050405020304" pitchFamily="18" charset="0"/>
              <a:ea typeface="Liberation Serif" panose="02020603050405020304" pitchFamily="18" charset="0"/>
              <a:cs typeface="Liberation Serif" panose="02020603050405020304" pitchFamily="18" charset="0"/>
            </a:endParaRPr>
          </a:p>
        </p:txBody>
      </p:sp>
    </p:spTree>
    <p:extLst>
      <p:ext uri="{BB962C8B-B14F-4D97-AF65-F5344CB8AC3E}">
        <p14:creationId xmlns:p14="http://schemas.microsoft.com/office/powerpoint/2010/main" val="40545469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7" name="Google Shape;617;p39"/>
          <p:cNvSpPr txBox="1">
            <a:spLocks noGrp="1"/>
          </p:cNvSpPr>
          <p:nvPr>
            <p:ph type="title"/>
          </p:nvPr>
        </p:nvSpPr>
        <p:spPr>
          <a:xfrm>
            <a:off x="669384" y="130697"/>
            <a:ext cx="7704000" cy="679500"/>
          </a:xfrm>
          <a:prstGeom prst="rect">
            <a:avLst/>
          </a:prstGeom>
        </p:spPr>
        <p:txBody>
          <a:bodyPr spcFirstLastPara="1" wrap="square" lIns="91425" tIns="91425" rIns="91425" bIns="91425" anchor="t" anchorCtr="0">
            <a:noAutofit/>
          </a:bodyPr>
          <a:lstStyle/>
          <a:p>
            <a:pPr marL="91440" lvl="0" indent="0" algn="ctr" rtl="0">
              <a:spcBef>
                <a:spcPts val="0"/>
              </a:spcBef>
              <a:spcAft>
                <a:spcPts val="0"/>
              </a:spcAft>
              <a:buNone/>
            </a:pPr>
            <a:r>
              <a:rPr lang="ru-RU" dirty="0" smtClean="0"/>
              <a:t>ВИДЫ ПРОГРАММ </a:t>
            </a:r>
            <a:endParaRPr lang="ru-RU" dirty="0"/>
          </a:p>
        </p:txBody>
      </p:sp>
      <p:graphicFrame>
        <p:nvGraphicFramePr>
          <p:cNvPr id="618" name="Google Shape;618;p39"/>
          <p:cNvGraphicFramePr/>
          <p:nvPr>
            <p:extLst>
              <p:ext uri="{D42A27DB-BD31-4B8C-83A1-F6EECF244321}">
                <p14:modId xmlns:p14="http://schemas.microsoft.com/office/powerpoint/2010/main" val="804925879"/>
              </p:ext>
            </p:extLst>
          </p:nvPr>
        </p:nvGraphicFramePr>
        <p:xfrm>
          <a:off x="618768" y="1124525"/>
          <a:ext cx="7805232" cy="3858954"/>
        </p:xfrm>
        <a:graphic>
          <a:graphicData uri="http://schemas.openxmlformats.org/drawingml/2006/table">
            <a:tbl>
              <a:tblPr>
                <a:noFill/>
                <a:tableStyleId>{23E0ACD9-EF05-45F8-892E-F9CB0C7197EA}</a:tableStyleId>
              </a:tblPr>
              <a:tblGrid>
                <a:gridCol w="2548609">
                  <a:extLst>
                    <a:ext uri="{9D8B030D-6E8A-4147-A177-3AD203B41FA5}">
                      <a16:colId xmlns:a16="http://schemas.microsoft.com/office/drawing/2014/main" val="20000"/>
                    </a:ext>
                  </a:extLst>
                </a:gridCol>
                <a:gridCol w="5256623">
                  <a:extLst>
                    <a:ext uri="{9D8B030D-6E8A-4147-A177-3AD203B41FA5}">
                      <a16:colId xmlns:a16="http://schemas.microsoft.com/office/drawing/2014/main" val="20001"/>
                    </a:ext>
                  </a:extLst>
                </a:gridCol>
              </a:tblGrid>
              <a:tr h="643159">
                <a:tc>
                  <a:txBody>
                    <a:bodyPr/>
                    <a:lstStyle/>
                    <a:p>
                      <a:pPr marL="91440" marR="91440" lvl="0" indent="0" algn="l" rtl="0">
                        <a:spcBef>
                          <a:spcPts val="0"/>
                        </a:spcBef>
                        <a:spcAft>
                          <a:spcPts val="0"/>
                        </a:spcAft>
                        <a:buNone/>
                      </a:pPr>
                      <a:endParaRPr sz="1000" u="sng" dirty="0">
                        <a:solidFill>
                          <a:schemeClr val="dk1"/>
                        </a:solidFill>
                        <a:latin typeface="Libre Franklin ExtraBold"/>
                        <a:ea typeface="Libre Franklin ExtraBold"/>
                        <a:cs typeface="Libre Franklin ExtraBold"/>
                        <a:sym typeface="Libre Franklin ExtraBold"/>
                      </a:endParaRPr>
                    </a:p>
                  </a:txBody>
                  <a:tcPr marL="91425" marR="91425" marT="0" marB="0" anchor="ctr">
                    <a:lnL w="76200" cap="flat" cmpd="sng">
                      <a:solidFill>
                        <a:schemeClr val="accent3"/>
                      </a:solidFill>
                      <a:prstDash val="solid"/>
                      <a:round/>
                      <a:headEnd type="none" w="sm" len="sm"/>
                      <a:tailEnd type="none" w="sm" len="sm"/>
                    </a:lnL>
                    <a:lnR w="76200" cap="flat" cmpd="sng">
                      <a:solidFill>
                        <a:schemeClr val="accent3">
                          <a:alpha val="0"/>
                        </a:schemeClr>
                      </a:solidFill>
                      <a:prstDash val="solid"/>
                      <a:round/>
                      <a:headEnd type="none" w="sm" len="sm"/>
                      <a:tailEnd type="none" w="sm" len="sm"/>
                    </a:lnR>
                    <a:lnT w="76200" cap="flat" cmpd="sng">
                      <a:solidFill>
                        <a:schemeClr val="accent3"/>
                      </a:solidFill>
                      <a:prstDash val="solid"/>
                      <a:round/>
                      <a:headEnd type="none" w="sm" len="sm"/>
                      <a:tailEnd type="none" w="sm" len="sm"/>
                    </a:lnT>
                    <a:lnB w="76200" cap="flat" cmpd="sng">
                      <a:solidFill>
                        <a:schemeClr val="accent3">
                          <a:alpha val="0"/>
                        </a:schemeClr>
                      </a:solidFill>
                      <a:prstDash val="solid"/>
                      <a:round/>
                      <a:headEnd type="none" w="sm" len="sm"/>
                      <a:tailEnd type="none" w="sm" len="sm"/>
                    </a:lnB>
                    <a:solidFill>
                      <a:schemeClr val="accent1"/>
                    </a:solidFill>
                  </a:tcPr>
                </a:tc>
                <a:tc>
                  <a:txBody>
                    <a:bodyPr/>
                    <a:lstStyle/>
                    <a:p>
                      <a:pPr marL="91440" marR="91440" lvl="0" indent="0" algn="l" rtl="0">
                        <a:spcBef>
                          <a:spcPts val="0"/>
                        </a:spcBef>
                        <a:spcAft>
                          <a:spcPts val="1600"/>
                        </a:spcAft>
                        <a:buNone/>
                      </a:pPr>
                      <a:endParaRPr sz="1000">
                        <a:solidFill>
                          <a:schemeClr val="dk1"/>
                        </a:solidFill>
                        <a:latin typeface="Numans"/>
                        <a:ea typeface="Numans"/>
                        <a:cs typeface="Numans"/>
                        <a:sym typeface="Numans"/>
                      </a:endParaRPr>
                    </a:p>
                  </a:txBody>
                  <a:tcPr marL="91425" marR="91425" marT="0" marB="0" anchor="ctr">
                    <a:lnL w="76200" cap="flat" cmpd="sng">
                      <a:solidFill>
                        <a:schemeClr val="accent3">
                          <a:alpha val="0"/>
                        </a:schemeClr>
                      </a:solidFill>
                      <a:prstDash val="solid"/>
                      <a:round/>
                      <a:headEnd type="none" w="sm" len="sm"/>
                      <a:tailEnd type="none" w="sm" len="sm"/>
                    </a:lnL>
                    <a:lnR w="76200" cap="flat" cmpd="sng">
                      <a:solidFill>
                        <a:schemeClr val="accent3"/>
                      </a:solidFill>
                      <a:prstDash val="solid"/>
                      <a:round/>
                      <a:headEnd type="none" w="sm" len="sm"/>
                      <a:tailEnd type="none" w="sm" len="sm"/>
                    </a:lnR>
                    <a:lnT w="76200" cap="flat" cmpd="sng">
                      <a:solidFill>
                        <a:schemeClr val="accent3"/>
                      </a:solidFill>
                      <a:prstDash val="solid"/>
                      <a:round/>
                      <a:headEnd type="none" w="sm" len="sm"/>
                      <a:tailEnd type="none" w="sm" len="sm"/>
                    </a:lnT>
                    <a:lnB w="76200" cap="flat" cmpd="sng">
                      <a:solidFill>
                        <a:schemeClr val="accent3">
                          <a:alpha val="0"/>
                        </a:schemeClr>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643159">
                <a:tc>
                  <a:txBody>
                    <a:bodyPr/>
                    <a:lstStyle/>
                    <a:p>
                      <a:pPr marL="91440" marR="91440" lvl="0" indent="0" algn="l" rtl="0">
                        <a:spcBef>
                          <a:spcPts val="0"/>
                        </a:spcBef>
                        <a:spcAft>
                          <a:spcPts val="0"/>
                        </a:spcAft>
                        <a:buNone/>
                      </a:pPr>
                      <a:endParaRPr sz="1000" u="sng" dirty="0">
                        <a:solidFill>
                          <a:schemeClr val="dk1"/>
                        </a:solidFill>
                        <a:latin typeface="Libre Franklin ExtraBold"/>
                        <a:ea typeface="Libre Franklin ExtraBold"/>
                        <a:cs typeface="Libre Franklin ExtraBold"/>
                        <a:sym typeface="Libre Franklin ExtraBold"/>
                      </a:endParaRPr>
                    </a:p>
                  </a:txBody>
                  <a:tcPr marL="91425" marR="91425" marT="0" marB="0" anchor="ctr">
                    <a:lnL w="76200" cap="flat" cmpd="sng">
                      <a:solidFill>
                        <a:schemeClr val="accent3"/>
                      </a:solidFill>
                      <a:prstDash val="solid"/>
                      <a:round/>
                      <a:headEnd type="none" w="sm" len="sm"/>
                      <a:tailEnd type="none" w="sm" len="sm"/>
                    </a:lnL>
                    <a:lnR w="76200" cap="flat" cmpd="sng">
                      <a:solidFill>
                        <a:schemeClr val="accent3">
                          <a:alpha val="0"/>
                        </a:schemeClr>
                      </a:solidFill>
                      <a:prstDash val="solid"/>
                      <a:round/>
                      <a:headEnd type="none" w="sm" len="sm"/>
                      <a:tailEnd type="none" w="sm" len="sm"/>
                    </a:lnR>
                    <a:lnT w="76200" cap="flat" cmpd="sng">
                      <a:solidFill>
                        <a:schemeClr val="accent3">
                          <a:alpha val="0"/>
                        </a:schemeClr>
                      </a:solidFill>
                      <a:prstDash val="solid"/>
                      <a:round/>
                      <a:headEnd type="none" w="sm" len="sm"/>
                      <a:tailEnd type="none" w="sm" len="sm"/>
                    </a:lnT>
                    <a:lnB w="76200" cap="flat" cmpd="sng">
                      <a:solidFill>
                        <a:schemeClr val="accent3">
                          <a:alpha val="0"/>
                        </a:schemeClr>
                      </a:solidFill>
                      <a:prstDash val="solid"/>
                      <a:round/>
                      <a:headEnd type="none" w="sm" len="sm"/>
                      <a:tailEnd type="none" w="sm" len="sm"/>
                    </a:lnB>
                    <a:solidFill>
                      <a:schemeClr val="accent1"/>
                    </a:solidFill>
                  </a:tcPr>
                </a:tc>
                <a:tc>
                  <a:txBody>
                    <a:bodyPr/>
                    <a:lstStyle/>
                    <a:p>
                      <a:pPr marL="91440" marR="91440" lvl="0" indent="0" algn="l" rtl="0">
                        <a:lnSpc>
                          <a:spcPct val="100000"/>
                        </a:lnSpc>
                        <a:spcBef>
                          <a:spcPts val="0"/>
                        </a:spcBef>
                        <a:spcAft>
                          <a:spcPts val="1600"/>
                        </a:spcAft>
                        <a:buNone/>
                      </a:pPr>
                      <a:endParaRPr sz="1000">
                        <a:solidFill>
                          <a:schemeClr val="dk1"/>
                        </a:solidFill>
                        <a:latin typeface="Numans"/>
                        <a:ea typeface="Numans"/>
                        <a:cs typeface="Numans"/>
                        <a:sym typeface="Numans"/>
                      </a:endParaRPr>
                    </a:p>
                  </a:txBody>
                  <a:tcPr marL="91425" marR="91425" marT="0" marB="0" anchor="ctr">
                    <a:lnL w="76200" cap="flat" cmpd="sng">
                      <a:solidFill>
                        <a:schemeClr val="accent3">
                          <a:alpha val="0"/>
                        </a:schemeClr>
                      </a:solidFill>
                      <a:prstDash val="solid"/>
                      <a:round/>
                      <a:headEnd type="none" w="sm" len="sm"/>
                      <a:tailEnd type="none" w="sm" len="sm"/>
                    </a:lnL>
                    <a:lnR w="76200" cap="flat" cmpd="sng">
                      <a:solidFill>
                        <a:schemeClr val="accent3"/>
                      </a:solidFill>
                      <a:prstDash val="solid"/>
                      <a:round/>
                      <a:headEnd type="none" w="sm" len="sm"/>
                      <a:tailEnd type="none" w="sm" len="sm"/>
                    </a:lnR>
                    <a:lnT w="76200" cap="flat" cmpd="sng">
                      <a:solidFill>
                        <a:schemeClr val="accent3">
                          <a:alpha val="0"/>
                        </a:schemeClr>
                      </a:solidFill>
                      <a:prstDash val="solid"/>
                      <a:round/>
                      <a:headEnd type="none" w="sm" len="sm"/>
                      <a:tailEnd type="none" w="sm" len="sm"/>
                    </a:lnT>
                    <a:lnB w="76200" cap="flat" cmpd="sng">
                      <a:solidFill>
                        <a:schemeClr val="accent3">
                          <a:alpha val="0"/>
                        </a:schemeClr>
                      </a:solidFill>
                      <a:prstDash val="solid"/>
                      <a:round/>
                      <a:headEnd type="none" w="sm" len="sm"/>
                      <a:tailEnd type="none" w="sm" len="sm"/>
                    </a:lnB>
                    <a:solidFill>
                      <a:schemeClr val="accent1"/>
                    </a:solidFill>
                  </a:tcPr>
                </a:tc>
                <a:extLst>
                  <a:ext uri="{0D108BD9-81ED-4DB2-BD59-A6C34878D82A}">
                    <a16:rowId xmlns:a16="http://schemas.microsoft.com/office/drawing/2014/main" val="10001"/>
                  </a:ext>
                </a:extLst>
              </a:tr>
              <a:tr h="643159">
                <a:tc>
                  <a:txBody>
                    <a:bodyPr/>
                    <a:lstStyle/>
                    <a:p>
                      <a:pPr marL="91440" marR="91440" lvl="0" indent="0" algn="l" rtl="0">
                        <a:spcBef>
                          <a:spcPts val="0"/>
                        </a:spcBef>
                        <a:spcAft>
                          <a:spcPts val="0"/>
                        </a:spcAft>
                        <a:buNone/>
                      </a:pPr>
                      <a:endParaRPr sz="1000" u="sng">
                        <a:solidFill>
                          <a:schemeClr val="dk1"/>
                        </a:solidFill>
                        <a:latin typeface="Libre Franklin ExtraBold"/>
                        <a:ea typeface="Libre Franklin ExtraBold"/>
                        <a:cs typeface="Libre Franklin ExtraBold"/>
                        <a:sym typeface="Libre Franklin ExtraBold"/>
                      </a:endParaRPr>
                    </a:p>
                  </a:txBody>
                  <a:tcPr marL="91425" marR="91425" marT="0" marB="0" anchor="ctr">
                    <a:lnL w="76200" cap="flat" cmpd="sng">
                      <a:solidFill>
                        <a:schemeClr val="accent3"/>
                      </a:solidFill>
                      <a:prstDash val="solid"/>
                      <a:round/>
                      <a:headEnd type="none" w="sm" len="sm"/>
                      <a:tailEnd type="none" w="sm" len="sm"/>
                    </a:lnL>
                    <a:lnR w="76200" cap="flat" cmpd="sng">
                      <a:solidFill>
                        <a:schemeClr val="accent3">
                          <a:alpha val="0"/>
                        </a:schemeClr>
                      </a:solidFill>
                      <a:prstDash val="solid"/>
                      <a:round/>
                      <a:headEnd type="none" w="sm" len="sm"/>
                      <a:tailEnd type="none" w="sm" len="sm"/>
                    </a:lnR>
                    <a:lnT w="76200" cap="flat" cmpd="sng">
                      <a:solidFill>
                        <a:schemeClr val="accent3">
                          <a:alpha val="0"/>
                        </a:schemeClr>
                      </a:solidFill>
                      <a:prstDash val="solid"/>
                      <a:round/>
                      <a:headEnd type="none" w="sm" len="sm"/>
                      <a:tailEnd type="none" w="sm" len="sm"/>
                    </a:lnT>
                    <a:lnB w="76200" cap="flat" cmpd="sng">
                      <a:solidFill>
                        <a:schemeClr val="accent3">
                          <a:alpha val="0"/>
                        </a:schemeClr>
                      </a:solidFill>
                      <a:prstDash val="solid"/>
                      <a:round/>
                      <a:headEnd type="none" w="sm" len="sm"/>
                      <a:tailEnd type="none" w="sm" len="sm"/>
                    </a:lnB>
                    <a:solidFill>
                      <a:schemeClr val="accent1"/>
                    </a:solidFill>
                  </a:tcPr>
                </a:tc>
                <a:tc>
                  <a:txBody>
                    <a:bodyPr/>
                    <a:lstStyle/>
                    <a:p>
                      <a:pPr marL="91440" marR="91440" lvl="0" indent="0" algn="l" rtl="0">
                        <a:spcBef>
                          <a:spcPts val="0"/>
                        </a:spcBef>
                        <a:spcAft>
                          <a:spcPts val="1600"/>
                        </a:spcAft>
                        <a:buNone/>
                      </a:pPr>
                      <a:endParaRPr sz="1000" dirty="0">
                        <a:solidFill>
                          <a:schemeClr val="dk1"/>
                        </a:solidFill>
                        <a:latin typeface="Numans"/>
                        <a:ea typeface="Numans"/>
                        <a:cs typeface="Numans"/>
                        <a:sym typeface="Numans"/>
                      </a:endParaRPr>
                    </a:p>
                  </a:txBody>
                  <a:tcPr marL="91425" marR="91425" marT="0" marB="0" anchor="ctr">
                    <a:lnL w="76200" cap="flat" cmpd="sng">
                      <a:solidFill>
                        <a:schemeClr val="accent3">
                          <a:alpha val="0"/>
                        </a:schemeClr>
                      </a:solidFill>
                      <a:prstDash val="solid"/>
                      <a:round/>
                      <a:headEnd type="none" w="sm" len="sm"/>
                      <a:tailEnd type="none" w="sm" len="sm"/>
                    </a:lnL>
                    <a:lnR w="76200" cap="flat" cmpd="sng">
                      <a:solidFill>
                        <a:schemeClr val="accent3"/>
                      </a:solidFill>
                      <a:prstDash val="solid"/>
                      <a:round/>
                      <a:headEnd type="none" w="sm" len="sm"/>
                      <a:tailEnd type="none" w="sm" len="sm"/>
                    </a:lnR>
                    <a:lnT w="76200" cap="flat" cmpd="sng">
                      <a:solidFill>
                        <a:schemeClr val="accent3">
                          <a:alpha val="0"/>
                        </a:schemeClr>
                      </a:solidFill>
                      <a:prstDash val="solid"/>
                      <a:round/>
                      <a:headEnd type="none" w="sm" len="sm"/>
                      <a:tailEnd type="none" w="sm" len="sm"/>
                    </a:lnT>
                    <a:lnB w="76200" cap="flat" cmpd="sng">
                      <a:solidFill>
                        <a:schemeClr val="accent3">
                          <a:alpha val="0"/>
                        </a:schemeClr>
                      </a:solidFill>
                      <a:prstDash val="solid"/>
                      <a:round/>
                      <a:headEnd type="none" w="sm" len="sm"/>
                      <a:tailEnd type="none" w="sm" len="sm"/>
                    </a:lnB>
                    <a:solidFill>
                      <a:schemeClr val="accent1"/>
                    </a:solidFill>
                  </a:tcPr>
                </a:tc>
                <a:extLst>
                  <a:ext uri="{0D108BD9-81ED-4DB2-BD59-A6C34878D82A}">
                    <a16:rowId xmlns:a16="http://schemas.microsoft.com/office/drawing/2014/main" val="10002"/>
                  </a:ext>
                </a:extLst>
              </a:tr>
              <a:tr h="643159">
                <a:tc>
                  <a:txBody>
                    <a:bodyPr/>
                    <a:lstStyle/>
                    <a:p>
                      <a:pPr marL="91440" marR="91440" lvl="0" indent="0" algn="l" rtl="0">
                        <a:spcBef>
                          <a:spcPts val="0"/>
                        </a:spcBef>
                        <a:spcAft>
                          <a:spcPts val="0"/>
                        </a:spcAft>
                        <a:buNone/>
                      </a:pPr>
                      <a:endParaRPr sz="1000" u="sng">
                        <a:solidFill>
                          <a:schemeClr val="dk1"/>
                        </a:solidFill>
                        <a:latin typeface="Libre Franklin ExtraBold"/>
                        <a:ea typeface="Libre Franklin ExtraBold"/>
                        <a:cs typeface="Libre Franklin ExtraBold"/>
                        <a:sym typeface="Libre Franklin ExtraBold"/>
                      </a:endParaRPr>
                    </a:p>
                  </a:txBody>
                  <a:tcPr marL="91425" marR="91425" marT="0" marB="0" anchor="ctr">
                    <a:lnL w="76200" cap="flat" cmpd="sng">
                      <a:solidFill>
                        <a:schemeClr val="accent3"/>
                      </a:solidFill>
                      <a:prstDash val="solid"/>
                      <a:round/>
                      <a:headEnd type="none" w="sm" len="sm"/>
                      <a:tailEnd type="none" w="sm" len="sm"/>
                    </a:lnL>
                    <a:lnR w="76200" cap="flat" cmpd="sng">
                      <a:solidFill>
                        <a:schemeClr val="accent3">
                          <a:alpha val="0"/>
                        </a:schemeClr>
                      </a:solidFill>
                      <a:prstDash val="solid"/>
                      <a:round/>
                      <a:headEnd type="none" w="sm" len="sm"/>
                      <a:tailEnd type="none" w="sm" len="sm"/>
                    </a:lnR>
                    <a:lnT w="76200" cap="flat" cmpd="sng">
                      <a:solidFill>
                        <a:schemeClr val="accent3">
                          <a:alpha val="0"/>
                        </a:schemeClr>
                      </a:solidFill>
                      <a:prstDash val="solid"/>
                      <a:round/>
                      <a:headEnd type="none" w="sm" len="sm"/>
                      <a:tailEnd type="none" w="sm" len="sm"/>
                    </a:lnT>
                    <a:lnB w="76200" cap="flat" cmpd="sng">
                      <a:solidFill>
                        <a:schemeClr val="accent3">
                          <a:alpha val="0"/>
                        </a:schemeClr>
                      </a:solidFill>
                      <a:prstDash val="solid"/>
                      <a:round/>
                      <a:headEnd type="none" w="sm" len="sm"/>
                      <a:tailEnd type="none" w="sm" len="sm"/>
                    </a:lnB>
                    <a:solidFill>
                      <a:schemeClr val="accent1"/>
                    </a:solidFill>
                  </a:tcPr>
                </a:tc>
                <a:tc>
                  <a:txBody>
                    <a:bodyPr/>
                    <a:lstStyle/>
                    <a:p>
                      <a:pPr marL="91440" marR="91440" lvl="0" indent="0" algn="l" rtl="0">
                        <a:spcBef>
                          <a:spcPts val="0"/>
                        </a:spcBef>
                        <a:spcAft>
                          <a:spcPts val="1600"/>
                        </a:spcAft>
                        <a:buNone/>
                      </a:pPr>
                      <a:endParaRPr sz="1000">
                        <a:solidFill>
                          <a:schemeClr val="dk1"/>
                        </a:solidFill>
                        <a:latin typeface="Numans"/>
                        <a:ea typeface="Numans"/>
                        <a:cs typeface="Numans"/>
                        <a:sym typeface="Numans"/>
                      </a:endParaRPr>
                    </a:p>
                  </a:txBody>
                  <a:tcPr marL="91425" marR="91425" marT="0" marB="0" anchor="ctr">
                    <a:lnL w="76200" cap="flat" cmpd="sng">
                      <a:solidFill>
                        <a:schemeClr val="accent3">
                          <a:alpha val="0"/>
                        </a:schemeClr>
                      </a:solidFill>
                      <a:prstDash val="solid"/>
                      <a:round/>
                      <a:headEnd type="none" w="sm" len="sm"/>
                      <a:tailEnd type="none" w="sm" len="sm"/>
                    </a:lnL>
                    <a:lnR w="76200" cap="flat" cmpd="sng">
                      <a:solidFill>
                        <a:schemeClr val="accent3"/>
                      </a:solidFill>
                      <a:prstDash val="solid"/>
                      <a:round/>
                      <a:headEnd type="none" w="sm" len="sm"/>
                      <a:tailEnd type="none" w="sm" len="sm"/>
                    </a:lnR>
                    <a:lnT w="76200" cap="flat" cmpd="sng">
                      <a:solidFill>
                        <a:schemeClr val="accent3">
                          <a:alpha val="0"/>
                        </a:schemeClr>
                      </a:solidFill>
                      <a:prstDash val="solid"/>
                      <a:round/>
                      <a:headEnd type="none" w="sm" len="sm"/>
                      <a:tailEnd type="none" w="sm" len="sm"/>
                    </a:lnT>
                    <a:lnB w="76200" cap="flat" cmpd="sng">
                      <a:solidFill>
                        <a:schemeClr val="accent3">
                          <a:alpha val="0"/>
                        </a:schemeClr>
                      </a:solidFill>
                      <a:prstDash val="solid"/>
                      <a:round/>
                      <a:headEnd type="none" w="sm" len="sm"/>
                      <a:tailEnd type="none" w="sm" len="sm"/>
                    </a:lnB>
                    <a:solidFill>
                      <a:schemeClr val="accent1"/>
                    </a:solidFill>
                  </a:tcPr>
                </a:tc>
                <a:extLst>
                  <a:ext uri="{0D108BD9-81ED-4DB2-BD59-A6C34878D82A}">
                    <a16:rowId xmlns:a16="http://schemas.microsoft.com/office/drawing/2014/main" val="10003"/>
                  </a:ext>
                </a:extLst>
              </a:tr>
              <a:tr h="643159">
                <a:tc>
                  <a:txBody>
                    <a:bodyPr/>
                    <a:lstStyle/>
                    <a:p>
                      <a:pPr marL="91440" marR="91440" lvl="0" indent="0" algn="l" rtl="0">
                        <a:spcBef>
                          <a:spcPts val="0"/>
                        </a:spcBef>
                        <a:spcAft>
                          <a:spcPts val="0"/>
                        </a:spcAft>
                        <a:buNone/>
                      </a:pPr>
                      <a:endParaRPr sz="1000" u="sng">
                        <a:solidFill>
                          <a:schemeClr val="dk1"/>
                        </a:solidFill>
                        <a:latin typeface="Libre Franklin ExtraBold"/>
                        <a:ea typeface="Libre Franklin ExtraBold"/>
                        <a:cs typeface="Libre Franklin ExtraBold"/>
                        <a:sym typeface="Libre Franklin ExtraBold"/>
                      </a:endParaRPr>
                    </a:p>
                  </a:txBody>
                  <a:tcPr marL="91425" marR="91425" marT="0" marB="0" anchor="ctr">
                    <a:lnL w="76200" cap="flat" cmpd="sng">
                      <a:solidFill>
                        <a:schemeClr val="accent3"/>
                      </a:solidFill>
                      <a:prstDash val="solid"/>
                      <a:round/>
                      <a:headEnd type="none" w="sm" len="sm"/>
                      <a:tailEnd type="none" w="sm" len="sm"/>
                    </a:lnL>
                    <a:lnR w="76200" cap="flat" cmpd="sng">
                      <a:solidFill>
                        <a:schemeClr val="accent3">
                          <a:alpha val="0"/>
                        </a:schemeClr>
                      </a:solidFill>
                      <a:prstDash val="solid"/>
                      <a:round/>
                      <a:headEnd type="none" w="sm" len="sm"/>
                      <a:tailEnd type="none" w="sm" len="sm"/>
                    </a:lnR>
                    <a:lnT w="76200" cap="flat" cmpd="sng">
                      <a:solidFill>
                        <a:schemeClr val="accent3">
                          <a:alpha val="0"/>
                        </a:schemeClr>
                      </a:solidFill>
                      <a:prstDash val="solid"/>
                      <a:round/>
                      <a:headEnd type="none" w="sm" len="sm"/>
                      <a:tailEnd type="none" w="sm" len="sm"/>
                    </a:lnT>
                    <a:lnB w="76200" cap="flat" cmpd="sng">
                      <a:solidFill>
                        <a:schemeClr val="accent3">
                          <a:alpha val="0"/>
                        </a:schemeClr>
                      </a:solidFill>
                      <a:prstDash val="solid"/>
                      <a:round/>
                      <a:headEnd type="none" w="sm" len="sm"/>
                      <a:tailEnd type="none" w="sm" len="sm"/>
                    </a:lnB>
                    <a:solidFill>
                      <a:schemeClr val="accent1"/>
                    </a:solidFill>
                  </a:tcPr>
                </a:tc>
                <a:tc>
                  <a:txBody>
                    <a:bodyPr/>
                    <a:lstStyle/>
                    <a:p>
                      <a:pPr marL="91440" marR="91440" lvl="0" indent="0" algn="l" rtl="0">
                        <a:spcBef>
                          <a:spcPts val="0"/>
                        </a:spcBef>
                        <a:spcAft>
                          <a:spcPts val="0"/>
                        </a:spcAft>
                        <a:buNone/>
                      </a:pPr>
                      <a:endParaRPr sz="1000">
                        <a:solidFill>
                          <a:schemeClr val="dk1"/>
                        </a:solidFill>
                        <a:latin typeface="Numans"/>
                        <a:ea typeface="Numans"/>
                        <a:cs typeface="Numans"/>
                        <a:sym typeface="Numans"/>
                      </a:endParaRPr>
                    </a:p>
                  </a:txBody>
                  <a:tcPr marL="91425" marR="91425" marT="0" marB="0" anchor="ctr">
                    <a:lnL w="76200" cap="flat" cmpd="sng">
                      <a:solidFill>
                        <a:schemeClr val="accent3">
                          <a:alpha val="0"/>
                        </a:schemeClr>
                      </a:solidFill>
                      <a:prstDash val="solid"/>
                      <a:round/>
                      <a:headEnd type="none" w="sm" len="sm"/>
                      <a:tailEnd type="none" w="sm" len="sm"/>
                    </a:lnL>
                    <a:lnR w="76200" cap="flat" cmpd="sng">
                      <a:solidFill>
                        <a:schemeClr val="accent3"/>
                      </a:solidFill>
                      <a:prstDash val="solid"/>
                      <a:round/>
                      <a:headEnd type="none" w="sm" len="sm"/>
                      <a:tailEnd type="none" w="sm" len="sm"/>
                    </a:lnR>
                    <a:lnT w="76200" cap="flat" cmpd="sng">
                      <a:solidFill>
                        <a:schemeClr val="accent3">
                          <a:alpha val="0"/>
                        </a:schemeClr>
                      </a:solidFill>
                      <a:prstDash val="solid"/>
                      <a:round/>
                      <a:headEnd type="none" w="sm" len="sm"/>
                      <a:tailEnd type="none" w="sm" len="sm"/>
                    </a:lnT>
                    <a:lnB w="76200" cap="flat" cmpd="sng">
                      <a:solidFill>
                        <a:schemeClr val="accent3">
                          <a:alpha val="0"/>
                        </a:schemeClr>
                      </a:solidFill>
                      <a:prstDash val="solid"/>
                      <a:round/>
                      <a:headEnd type="none" w="sm" len="sm"/>
                      <a:tailEnd type="none" w="sm" len="sm"/>
                    </a:lnB>
                    <a:solidFill>
                      <a:schemeClr val="accent1"/>
                    </a:solidFill>
                  </a:tcPr>
                </a:tc>
                <a:extLst>
                  <a:ext uri="{0D108BD9-81ED-4DB2-BD59-A6C34878D82A}">
                    <a16:rowId xmlns:a16="http://schemas.microsoft.com/office/drawing/2014/main" val="10004"/>
                  </a:ext>
                </a:extLst>
              </a:tr>
              <a:tr h="643159">
                <a:tc>
                  <a:txBody>
                    <a:bodyPr/>
                    <a:lstStyle/>
                    <a:p>
                      <a:pPr marL="91440" marR="91440" lvl="0" indent="0" algn="l" rtl="0">
                        <a:spcBef>
                          <a:spcPts val="0"/>
                        </a:spcBef>
                        <a:spcAft>
                          <a:spcPts val="0"/>
                        </a:spcAft>
                        <a:buNone/>
                      </a:pPr>
                      <a:endParaRPr sz="1000">
                        <a:solidFill>
                          <a:schemeClr val="dk1"/>
                        </a:solidFill>
                        <a:latin typeface="Libre Franklin ExtraBold"/>
                        <a:ea typeface="Libre Franklin ExtraBold"/>
                        <a:cs typeface="Libre Franklin ExtraBold"/>
                        <a:sym typeface="Libre Franklin ExtraBold"/>
                      </a:endParaRPr>
                    </a:p>
                  </a:txBody>
                  <a:tcPr marL="91425" marR="91425" marT="0" marB="0" anchor="ctr">
                    <a:lnL w="76200" cap="flat" cmpd="sng">
                      <a:solidFill>
                        <a:schemeClr val="accent3"/>
                      </a:solidFill>
                      <a:prstDash val="solid"/>
                      <a:round/>
                      <a:headEnd type="none" w="sm" len="sm"/>
                      <a:tailEnd type="none" w="sm" len="sm"/>
                    </a:lnL>
                    <a:lnR w="76200" cap="flat" cmpd="sng">
                      <a:solidFill>
                        <a:schemeClr val="accent3">
                          <a:alpha val="0"/>
                        </a:schemeClr>
                      </a:solidFill>
                      <a:prstDash val="solid"/>
                      <a:round/>
                      <a:headEnd type="none" w="sm" len="sm"/>
                      <a:tailEnd type="none" w="sm" len="sm"/>
                    </a:lnR>
                    <a:lnT w="76200" cap="flat" cmpd="sng">
                      <a:solidFill>
                        <a:schemeClr val="accent3">
                          <a:alpha val="0"/>
                        </a:schemeClr>
                      </a:solidFill>
                      <a:prstDash val="solid"/>
                      <a:round/>
                      <a:headEnd type="none" w="sm" len="sm"/>
                      <a:tailEnd type="none" w="sm" len="sm"/>
                    </a:lnT>
                    <a:lnB w="76200" cap="flat" cmpd="sng">
                      <a:solidFill>
                        <a:schemeClr val="accent3"/>
                      </a:solidFill>
                      <a:prstDash val="solid"/>
                      <a:round/>
                      <a:headEnd type="none" w="sm" len="sm"/>
                      <a:tailEnd type="none" w="sm" len="sm"/>
                    </a:lnB>
                    <a:solidFill>
                      <a:schemeClr val="accent1"/>
                    </a:solidFill>
                  </a:tcPr>
                </a:tc>
                <a:tc>
                  <a:txBody>
                    <a:bodyPr/>
                    <a:lstStyle/>
                    <a:p>
                      <a:pPr marL="91440" marR="91440" lvl="0" indent="0" algn="l" rtl="0">
                        <a:spcBef>
                          <a:spcPts val="0"/>
                        </a:spcBef>
                        <a:spcAft>
                          <a:spcPts val="1600"/>
                        </a:spcAft>
                        <a:buNone/>
                      </a:pPr>
                      <a:endParaRPr sz="1000" dirty="0">
                        <a:solidFill>
                          <a:schemeClr val="dk1"/>
                        </a:solidFill>
                        <a:latin typeface="Numans"/>
                        <a:ea typeface="Numans"/>
                        <a:cs typeface="Numans"/>
                        <a:sym typeface="Numans"/>
                      </a:endParaRPr>
                    </a:p>
                  </a:txBody>
                  <a:tcPr marL="91425" marR="91425" marT="0" marB="0" anchor="ctr">
                    <a:lnL w="76200" cap="flat" cmpd="sng">
                      <a:solidFill>
                        <a:schemeClr val="accent3">
                          <a:alpha val="0"/>
                        </a:schemeClr>
                      </a:solidFill>
                      <a:prstDash val="solid"/>
                      <a:round/>
                      <a:headEnd type="none" w="sm" len="sm"/>
                      <a:tailEnd type="none" w="sm" len="sm"/>
                    </a:lnL>
                    <a:lnR w="76200" cap="flat" cmpd="sng">
                      <a:solidFill>
                        <a:schemeClr val="accent3"/>
                      </a:solidFill>
                      <a:prstDash val="solid"/>
                      <a:round/>
                      <a:headEnd type="none" w="sm" len="sm"/>
                      <a:tailEnd type="none" w="sm" len="sm"/>
                    </a:lnR>
                    <a:lnT w="76200" cap="flat" cmpd="sng">
                      <a:solidFill>
                        <a:schemeClr val="accent3">
                          <a:alpha val="0"/>
                        </a:schemeClr>
                      </a:solidFill>
                      <a:prstDash val="solid"/>
                      <a:round/>
                      <a:headEnd type="none" w="sm" len="sm"/>
                      <a:tailEnd type="none" w="sm" len="sm"/>
                    </a:lnT>
                    <a:lnB w="76200" cap="flat" cmpd="sng">
                      <a:solidFill>
                        <a:schemeClr val="accent3"/>
                      </a:solidFill>
                      <a:prstDash val="solid"/>
                      <a:round/>
                      <a:headEnd type="none" w="sm" len="sm"/>
                      <a:tailEnd type="none" w="sm" len="sm"/>
                    </a:lnB>
                    <a:solidFill>
                      <a:schemeClr val="accent1"/>
                    </a:solidFill>
                  </a:tcPr>
                </a:tc>
                <a:extLst>
                  <a:ext uri="{0D108BD9-81ED-4DB2-BD59-A6C34878D82A}">
                    <a16:rowId xmlns:a16="http://schemas.microsoft.com/office/drawing/2014/main" val="10005"/>
                  </a:ext>
                </a:extLst>
              </a:tr>
            </a:tbl>
          </a:graphicData>
        </a:graphic>
      </p:graphicFrame>
      <p:sp>
        <p:nvSpPr>
          <p:cNvPr id="622" name="Google Shape;622;p39"/>
          <p:cNvSpPr/>
          <p:nvPr/>
        </p:nvSpPr>
        <p:spPr>
          <a:xfrm rot="6874697" flipH="1">
            <a:off x="301812" y="3154837"/>
            <a:ext cx="1306175" cy="892787"/>
          </a:xfrm>
          <a:custGeom>
            <a:avLst/>
            <a:gdLst/>
            <a:ahLst/>
            <a:cxnLst/>
            <a:rect l="l" t="t" r="r" b="b"/>
            <a:pathLst>
              <a:path w="24051" h="17808" extrusionOk="0">
                <a:moveTo>
                  <a:pt x="2948" y="1"/>
                </a:moveTo>
                <a:cubicBezTo>
                  <a:pt x="2786" y="6"/>
                  <a:pt x="2710" y="146"/>
                  <a:pt x="2681" y="297"/>
                </a:cubicBezTo>
                <a:cubicBezTo>
                  <a:pt x="2658" y="442"/>
                  <a:pt x="2658" y="617"/>
                  <a:pt x="2559" y="739"/>
                </a:cubicBezTo>
                <a:cubicBezTo>
                  <a:pt x="2425" y="896"/>
                  <a:pt x="2146" y="902"/>
                  <a:pt x="2007" y="1059"/>
                </a:cubicBezTo>
                <a:cubicBezTo>
                  <a:pt x="1791" y="1297"/>
                  <a:pt x="2012" y="1733"/>
                  <a:pt x="1838" y="2006"/>
                </a:cubicBezTo>
                <a:cubicBezTo>
                  <a:pt x="1698" y="2221"/>
                  <a:pt x="1361" y="2256"/>
                  <a:pt x="1210" y="2466"/>
                </a:cubicBezTo>
                <a:cubicBezTo>
                  <a:pt x="1024" y="2727"/>
                  <a:pt x="1198" y="3134"/>
                  <a:pt x="1007" y="3390"/>
                </a:cubicBezTo>
                <a:cubicBezTo>
                  <a:pt x="838" y="3622"/>
                  <a:pt x="431" y="3628"/>
                  <a:pt x="292" y="3878"/>
                </a:cubicBezTo>
                <a:cubicBezTo>
                  <a:pt x="222" y="4012"/>
                  <a:pt x="239" y="4169"/>
                  <a:pt x="222" y="4320"/>
                </a:cubicBezTo>
                <a:cubicBezTo>
                  <a:pt x="204" y="4471"/>
                  <a:pt x="164" y="4680"/>
                  <a:pt x="1" y="4686"/>
                </a:cubicBezTo>
                <a:lnTo>
                  <a:pt x="21109" y="17807"/>
                </a:lnTo>
                <a:cubicBezTo>
                  <a:pt x="21534" y="17708"/>
                  <a:pt x="21342" y="16999"/>
                  <a:pt x="21679" y="16749"/>
                </a:cubicBezTo>
                <a:cubicBezTo>
                  <a:pt x="21790" y="16668"/>
                  <a:pt x="21941" y="16639"/>
                  <a:pt x="22022" y="16534"/>
                </a:cubicBezTo>
                <a:cubicBezTo>
                  <a:pt x="22202" y="16319"/>
                  <a:pt x="21981" y="15947"/>
                  <a:pt x="22109" y="15697"/>
                </a:cubicBezTo>
                <a:cubicBezTo>
                  <a:pt x="22255" y="15418"/>
                  <a:pt x="22807" y="15377"/>
                  <a:pt x="22760" y="15046"/>
                </a:cubicBezTo>
                <a:cubicBezTo>
                  <a:pt x="22749" y="14964"/>
                  <a:pt x="22696" y="14895"/>
                  <a:pt x="22685" y="14819"/>
                </a:cubicBezTo>
                <a:cubicBezTo>
                  <a:pt x="22650" y="14534"/>
                  <a:pt x="23063" y="14464"/>
                  <a:pt x="23249" y="14261"/>
                </a:cubicBezTo>
                <a:cubicBezTo>
                  <a:pt x="23435" y="14057"/>
                  <a:pt x="23377" y="13732"/>
                  <a:pt x="23441" y="13459"/>
                </a:cubicBezTo>
                <a:cubicBezTo>
                  <a:pt x="23516" y="13162"/>
                  <a:pt x="23743" y="12790"/>
                  <a:pt x="24051" y="12703"/>
                </a:cubicBezTo>
                <a:lnTo>
                  <a:pt x="2948" y="1"/>
                </a:lnTo>
                <a:close/>
              </a:path>
            </a:pathLst>
          </a:custGeom>
          <a:solidFill>
            <a:srgbClr val="DB6B34">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23" name="Google Shape;623;p39"/>
          <p:cNvGrpSpPr/>
          <p:nvPr/>
        </p:nvGrpSpPr>
        <p:grpSpPr>
          <a:xfrm rot="-507795">
            <a:off x="7657100" y="4180293"/>
            <a:ext cx="1176274" cy="720551"/>
            <a:chOff x="7949300" y="3847700"/>
            <a:chExt cx="869075" cy="491450"/>
          </a:xfrm>
        </p:grpSpPr>
        <p:sp>
          <p:nvSpPr>
            <p:cNvPr id="624" name="Google Shape;624;p39"/>
            <p:cNvSpPr/>
            <p:nvPr/>
          </p:nvSpPr>
          <p:spPr>
            <a:xfrm>
              <a:off x="7949300" y="3847700"/>
              <a:ext cx="869075" cy="491450"/>
            </a:xfrm>
            <a:custGeom>
              <a:avLst/>
              <a:gdLst/>
              <a:ahLst/>
              <a:cxnLst/>
              <a:rect l="l" t="t" r="r" b="b"/>
              <a:pathLst>
                <a:path w="34763" h="19658" extrusionOk="0">
                  <a:moveTo>
                    <a:pt x="34762" y="1"/>
                  </a:moveTo>
                  <a:lnTo>
                    <a:pt x="347" y="347"/>
                  </a:lnTo>
                  <a:lnTo>
                    <a:pt x="0" y="19657"/>
                  </a:lnTo>
                  <a:lnTo>
                    <a:pt x="34762" y="19657"/>
                  </a:lnTo>
                  <a:lnTo>
                    <a:pt x="3476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9"/>
            <p:cNvSpPr/>
            <p:nvPr/>
          </p:nvSpPr>
          <p:spPr>
            <a:xfrm>
              <a:off x="8145275" y="4178825"/>
              <a:ext cx="536600" cy="47575"/>
            </a:xfrm>
            <a:custGeom>
              <a:avLst/>
              <a:gdLst/>
              <a:ahLst/>
              <a:cxnLst/>
              <a:rect l="l" t="t" r="r" b="b"/>
              <a:pathLst>
                <a:path w="21464" h="1903" extrusionOk="0">
                  <a:moveTo>
                    <a:pt x="18817" y="1"/>
                  </a:moveTo>
                  <a:cubicBezTo>
                    <a:pt x="18281" y="1"/>
                    <a:pt x="17763" y="272"/>
                    <a:pt x="17258" y="537"/>
                  </a:cubicBezTo>
                  <a:cubicBezTo>
                    <a:pt x="16754" y="801"/>
                    <a:pt x="16237" y="1070"/>
                    <a:pt x="15710" y="1070"/>
                  </a:cubicBezTo>
                  <a:cubicBezTo>
                    <a:pt x="15661" y="1070"/>
                    <a:pt x="15611" y="1067"/>
                    <a:pt x="15562" y="1062"/>
                  </a:cubicBezTo>
                  <a:cubicBezTo>
                    <a:pt x="15163" y="1020"/>
                    <a:pt x="14790" y="810"/>
                    <a:pt x="14428" y="611"/>
                  </a:cubicBezTo>
                  <a:cubicBezTo>
                    <a:pt x="14018" y="382"/>
                    <a:pt x="13595" y="139"/>
                    <a:pt x="13125" y="139"/>
                  </a:cubicBezTo>
                  <a:cubicBezTo>
                    <a:pt x="13089" y="139"/>
                    <a:pt x="13052" y="141"/>
                    <a:pt x="13015" y="144"/>
                  </a:cubicBezTo>
                  <a:cubicBezTo>
                    <a:pt x="12538" y="175"/>
                    <a:pt x="12139" y="443"/>
                    <a:pt x="11750" y="705"/>
                  </a:cubicBezTo>
                  <a:cubicBezTo>
                    <a:pt x="11467" y="894"/>
                    <a:pt x="11173" y="1094"/>
                    <a:pt x="10852" y="1194"/>
                  </a:cubicBezTo>
                  <a:cubicBezTo>
                    <a:pt x="10683" y="1244"/>
                    <a:pt x="10513" y="1266"/>
                    <a:pt x="10342" y="1266"/>
                  </a:cubicBezTo>
                  <a:cubicBezTo>
                    <a:pt x="9818" y="1266"/>
                    <a:pt x="9285" y="1062"/>
                    <a:pt x="8731" y="852"/>
                  </a:cubicBezTo>
                  <a:cubicBezTo>
                    <a:pt x="8179" y="643"/>
                    <a:pt x="7616" y="426"/>
                    <a:pt x="7051" y="426"/>
                  </a:cubicBezTo>
                  <a:cubicBezTo>
                    <a:pt x="6864" y="426"/>
                    <a:pt x="6676" y="450"/>
                    <a:pt x="6489" y="506"/>
                  </a:cubicBezTo>
                  <a:cubicBezTo>
                    <a:pt x="6211" y="590"/>
                    <a:pt x="5954" y="742"/>
                    <a:pt x="5712" y="889"/>
                  </a:cubicBezTo>
                  <a:cubicBezTo>
                    <a:pt x="5392" y="1078"/>
                    <a:pt x="5082" y="1262"/>
                    <a:pt x="4736" y="1293"/>
                  </a:cubicBezTo>
                  <a:cubicBezTo>
                    <a:pt x="4698" y="1297"/>
                    <a:pt x="4661" y="1299"/>
                    <a:pt x="4624" y="1299"/>
                  </a:cubicBezTo>
                  <a:cubicBezTo>
                    <a:pt x="4265" y="1299"/>
                    <a:pt x="3916" y="1145"/>
                    <a:pt x="3555" y="984"/>
                  </a:cubicBezTo>
                  <a:cubicBezTo>
                    <a:pt x="3350" y="889"/>
                    <a:pt x="3140" y="805"/>
                    <a:pt x="2924" y="737"/>
                  </a:cubicBezTo>
                  <a:cubicBezTo>
                    <a:pt x="2695" y="667"/>
                    <a:pt x="2457" y="633"/>
                    <a:pt x="2217" y="633"/>
                  </a:cubicBezTo>
                  <a:cubicBezTo>
                    <a:pt x="1350" y="633"/>
                    <a:pt x="473" y="1074"/>
                    <a:pt x="0" y="1803"/>
                  </a:cubicBezTo>
                  <a:lnTo>
                    <a:pt x="158" y="1902"/>
                  </a:lnTo>
                  <a:cubicBezTo>
                    <a:pt x="602" y="1227"/>
                    <a:pt x="1412" y="820"/>
                    <a:pt x="2214" y="820"/>
                  </a:cubicBezTo>
                  <a:cubicBezTo>
                    <a:pt x="2435" y="820"/>
                    <a:pt x="2655" y="851"/>
                    <a:pt x="2867" y="915"/>
                  </a:cubicBezTo>
                  <a:cubicBezTo>
                    <a:pt x="3077" y="984"/>
                    <a:pt x="3276" y="1062"/>
                    <a:pt x="3471" y="1157"/>
                  </a:cubicBezTo>
                  <a:cubicBezTo>
                    <a:pt x="3841" y="1318"/>
                    <a:pt x="4220" y="1488"/>
                    <a:pt x="4623" y="1488"/>
                  </a:cubicBezTo>
                  <a:cubicBezTo>
                    <a:pt x="4665" y="1488"/>
                    <a:pt x="4708" y="1486"/>
                    <a:pt x="4752" y="1482"/>
                  </a:cubicBezTo>
                  <a:cubicBezTo>
                    <a:pt x="5145" y="1446"/>
                    <a:pt x="5481" y="1246"/>
                    <a:pt x="5807" y="1052"/>
                  </a:cubicBezTo>
                  <a:cubicBezTo>
                    <a:pt x="6043" y="910"/>
                    <a:pt x="6285" y="768"/>
                    <a:pt x="6542" y="690"/>
                  </a:cubicBezTo>
                  <a:cubicBezTo>
                    <a:pt x="6711" y="639"/>
                    <a:pt x="6881" y="617"/>
                    <a:pt x="7052" y="617"/>
                  </a:cubicBezTo>
                  <a:cubicBezTo>
                    <a:pt x="7576" y="617"/>
                    <a:pt x="8109" y="821"/>
                    <a:pt x="8663" y="1031"/>
                  </a:cubicBezTo>
                  <a:cubicBezTo>
                    <a:pt x="9213" y="1239"/>
                    <a:pt x="9778" y="1453"/>
                    <a:pt x="10342" y="1453"/>
                  </a:cubicBezTo>
                  <a:cubicBezTo>
                    <a:pt x="10531" y="1453"/>
                    <a:pt x="10721" y="1429"/>
                    <a:pt x="10910" y="1372"/>
                  </a:cubicBezTo>
                  <a:cubicBezTo>
                    <a:pt x="11257" y="1267"/>
                    <a:pt x="11561" y="1062"/>
                    <a:pt x="11860" y="863"/>
                  </a:cubicBezTo>
                  <a:cubicBezTo>
                    <a:pt x="12244" y="600"/>
                    <a:pt x="12601" y="359"/>
                    <a:pt x="13031" y="333"/>
                  </a:cubicBezTo>
                  <a:cubicBezTo>
                    <a:pt x="13056" y="331"/>
                    <a:pt x="13080" y="331"/>
                    <a:pt x="13104" y="331"/>
                  </a:cubicBezTo>
                  <a:cubicBezTo>
                    <a:pt x="13532" y="331"/>
                    <a:pt x="13926" y="545"/>
                    <a:pt x="14339" y="779"/>
                  </a:cubicBezTo>
                  <a:cubicBezTo>
                    <a:pt x="14717" y="989"/>
                    <a:pt x="15105" y="1204"/>
                    <a:pt x="15541" y="1251"/>
                  </a:cubicBezTo>
                  <a:cubicBezTo>
                    <a:pt x="15600" y="1258"/>
                    <a:pt x="15659" y="1261"/>
                    <a:pt x="15718" y="1261"/>
                  </a:cubicBezTo>
                  <a:cubicBezTo>
                    <a:pt x="16287" y="1261"/>
                    <a:pt x="16823" y="977"/>
                    <a:pt x="17347" y="705"/>
                  </a:cubicBezTo>
                  <a:cubicBezTo>
                    <a:pt x="17846" y="444"/>
                    <a:pt x="18328" y="192"/>
                    <a:pt x="18814" y="192"/>
                  </a:cubicBezTo>
                  <a:cubicBezTo>
                    <a:pt x="18943" y="192"/>
                    <a:pt x="19071" y="209"/>
                    <a:pt x="19200" y="249"/>
                  </a:cubicBezTo>
                  <a:cubicBezTo>
                    <a:pt x="19479" y="327"/>
                    <a:pt x="19746" y="511"/>
                    <a:pt x="20009" y="690"/>
                  </a:cubicBezTo>
                  <a:cubicBezTo>
                    <a:pt x="20361" y="930"/>
                    <a:pt x="20722" y="1173"/>
                    <a:pt x="21101" y="1173"/>
                  </a:cubicBezTo>
                  <a:cubicBezTo>
                    <a:pt x="21220" y="1173"/>
                    <a:pt x="21341" y="1149"/>
                    <a:pt x="21463" y="1094"/>
                  </a:cubicBezTo>
                  <a:lnTo>
                    <a:pt x="21390" y="921"/>
                  </a:lnTo>
                  <a:cubicBezTo>
                    <a:pt x="21294" y="964"/>
                    <a:pt x="21199" y="982"/>
                    <a:pt x="21104" y="982"/>
                  </a:cubicBezTo>
                  <a:cubicBezTo>
                    <a:pt x="20780" y="982"/>
                    <a:pt x="20456" y="764"/>
                    <a:pt x="20119" y="532"/>
                  </a:cubicBezTo>
                  <a:cubicBezTo>
                    <a:pt x="19846" y="348"/>
                    <a:pt x="19557" y="154"/>
                    <a:pt x="19253" y="65"/>
                  </a:cubicBezTo>
                  <a:cubicBezTo>
                    <a:pt x="19106" y="20"/>
                    <a:pt x="18961" y="1"/>
                    <a:pt x="188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6" name="Google Shape;616;p39"/>
          <p:cNvSpPr/>
          <p:nvPr/>
        </p:nvSpPr>
        <p:spPr>
          <a:xfrm rot="14946147">
            <a:off x="257110" y="1230396"/>
            <a:ext cx="1073222" cy="424088"/>
          </a:xfrm>
          <a:custGeom>
            <a:avLst/>
            <a:gdLst/>
            <a:ahLst/>
            <a:cxnLst/>
            <a:rect l="l" t="t" r="r" b="b"/>
            <a:pathLst>
              <a:path w="16645" h="7125" extrusionOk="0">
                <a:moveTo>
                  <a:pt x="13244" y="0"/>
                </a:moveTo>
                <a:cubicBezTo>
                  <a:pt x="12952" y="0"/>
                  <a:pt x="12644" y="31"/>
                  <a:pt x="12325" y="96"/>
                </a:cubicBezTo>
                <a:lnTo>
                  <a:pt x="2087" y="2532"/>
                </a:lnTo>
                <a:cubicBezTo>
                  <a:pt x="1436" y="2683"/>
                  <a:pt x="867" y="3072"/>
                  <a:pt x="495" y="3624"/>
                </a:cubicBezTo>
                <a:cubicBezTo>
                  <a:pt x="128" y="4159"/>
                  <a:pt x="0" y="4822"/>
                  <a:pt x="152" y="5450"/>
                </a:cubicBezTo>
                <a:cubicBezTo>
                  <a:pt x="297" y="6066"/>
                  <a:pt x="715" y="6583"/>
                  <a:pt x="1291" y="6857"/>
                </a:cubicBezTo>
                <a:cubicBezTo>
                  <a:pt x="1651" y="7037"/>
                  <a:pt x="2053" y="7124"/>
                  <a:pt x="2454" y="7124"/>
                </a:cubicBezTo>
                <a:cubicBezTo>
                  <a:pt x="2692" y="7118"/>
                  <a:pt x="2930" y="7089"/>
                  <a:pt x="3163" y="7031"/>
                </a:cubicBezTo>
                <a:lnTo>
                  <a:pt x="10389" y="5246"/>
                </a:lnTo>
                <a:cubicBezTo>
                  <a:pt x="10569" y="5217"/>
                  <a:pt x="10680" y="5043"/>
                  <a:pt x="10639" y="4863"/>
                </a:cubicBezTo>
                <a:cubicBezTo>
                  <a:pt x="10606" y="4720"/>
                  <a:pt x="10479" y="4628"/>
                  <a:pt x="10338" y="4628"/>
                </a:cubicBezTo>
                <a:cubicBezTo>
                  <a:pt x="10307" y="4628"/>
                  <a:pt x="10275" y="4632"/>
                  <a:pt x="10244" y="4642"/>
                </a:cubicBezTo>
                <a:lnTo>
                  <a:pt x="3023" y="6432"/>
                </a:lnTo>
                <a:cubicBezTo>
                  <a:pt x="2842" y="6480"/>
                  <a:pt x="2657" y="6503"/>
                  <a:pt x="2472" y="6503"/>
                </a:cubicBezTo>
                <a:cubicBezTo>
                  <a:pt x="2159" y="6503"/>
                  <a:pt x="1847" y="6436"/>
                  <a:pt x="1558" y="6304"/>
                </a:cubicBezTo>
                <a:cubicBezTo>
                  <a:pt x="1151" y="6113"/>
                  <a:pt x="855" y="5741"/>
                  <a:pt x="750" y="5304"/>
                </a:cubicBezTo>
                <a:cubicBezTo>
                  <a:pt x="646" y="4845"/>
                  <a:pt x="739" y="4357"/>
                  <a:pt x="1006" y="3967"/>
                </a:cubicBezTo>
                <a:cubicBezTo>
                  <a:pt x="1291" y="3549"/>
                  <a:pt x="1727" y="3247"/>
                  <a:pt x="2227" y="3136"/>
                </a:cubicBezTo>
                <a:lnTo>
                  <a:pt x="12453" y="700"/>
                </a:lnTo>
                <a:cubicBezTo>
                  <a:pt x="12731" y="645"/>
                  <a:pt x="12997" y="617"/>
                  <a:pt x="13248" y="617"/>
                </a:cubicBezTo>
                <a:cubicBezTo>
                  <a:pt x="14385" y="617"/>
                  <a:pt x="15206" y="1177"/>
                  <a:pt x="15435" y="2177"/>
                </a:cubicBezTo>
                <a:cubicBezTo>
                  <a:pt x="15452" y="2235"/>
                  <a:pt x="15894" y="3613"/>
                  <a:pt x="14284" y="4462"/>
                </a:cubicBezTo>
                <a:cubicBezTo>
                  <a:pt x="13972" y="4625"/>
                  <a:pt x="14137" y="5050"/>
                  <a:pt x="14419" y="5050"/>
                </a:cubicBezTo>
                <a:cubicBezTo>
                  <a:pt x="14468" y="5050"/>
                  <a:pt x="14520" y="5037"/>
                  <a:pt x="14575" y="5008"/>
                </a:cubicBezTo>
                <a:cubicBezTo>
                  <a:pt x="16644" y="3921"/>
                  <a:pt x="16034" y="2008"/>
                  <a:pt x="16034" y="2008"/>
                </a:cubicBezTo>
                <a:cubicBezTo>
                  <a:pt x="15749" y="744"/>
                  <a:pt x="14675" y="0"/>
                  <a:pt x="13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617;p39"/>
          <p:cNvSpPr txBox="1">
            <a:spLocks/>
          </p:cNvSpPr>
          <p:nvPr/>
        </p:nvSpPr>
        <p:spPr>
          <a:xfrm>
            <a:off x="1055541" y="1289673"/>
            <a:ext cx="3245837" cy="5617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91440" lvl="0" algn="ctr"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1pPr>
            <a:lvl2pPr marR="0" lvl="1"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2pPr>
            <a:lvl3pPr marR="0" lvl="2"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3pPr>
            <a:lvl4pPr marR="0" lvl="3"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4pPr>
            <a:lvl5pPr marR="0" lvl="4"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5pPr>
            <a:lvl6pPr marR="0" lvl="5"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6pPr>
            <a:lvl7pPr marR="0" lvl="6"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7pPr>
            <a:lvl8pPr marR="0" lvl="7"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8pPr>
            <a:lvl9pPr marR="0" lvl="8"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9pPr>
          </a:lstStyle>
          <a:p>
            <a:pPr marL="91440"/>
            <a:r>
              <a:rPr lang="ru-RU" sz="2400" b="1" dirty="0" smtClean="0"/>
              <a:t>- ПРОФИЛЬНЫЕ</a:t>
            </a:r>
            <a:endParaRPr lang="ru-RU" sz="2400" b="1" dirty="0"/>
          </a:p>
        </p:txBody>
      </p:sp>
      <p:sp>
        <p:nvSpPr>
          <p:cNvPr id="14" name="Google Shape;617;p39"/>
          <p:cNvSpPr txBox="1">
            <a:spLocks/>
          </p:cNvSpPr>
          <p:nvPr/>
        </p:nvSpPr>
        <p:spPr>
          <a:xfrm>
            <a:off x="1183225" y="2100855"/>
            <a:ext cx="4491589" cy="5617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91440" lvl="0" algn="ctr"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1pPr>
            <a:lvl2pPr marR="0" lvl="1"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2pPr>
            <a:lvl3pPr marR="0" lvl="2"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3pPr>
            <a:lvl4pPr marR="0" lvl="3"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4pPr>
            <a:lvl5pPr marR="0" lvl="4"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5pPr>
            <a:lvl6pPr marR="0" lvl="5"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6pPr>
            <a:lvl7pPr marR="0" lvl="6"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7pPr>
            <a:lvl8pPr marR="0" lvl="7"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8pPr>
            <a:lvl9pPr marR="0" lvl="8"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9pPr>
          </a:lstStyle>
          <a:p>
            <a:pPr marL="91440"/>
            <a:r>
              <a:rPr lang="ru-RU" sz="2400" b="1" dirty="0" smtClean="0"/>
              <a:t>- ОБЩЕРАЗВИВАЮЩИЕ</a:t>
            </a:r>
            <a:endParaRPr lang="ru-RU" sz="2400" b="1" dirty="0"/>
          </a:p>
        </p:txBody>
      </p:sp>
      <p:sp>
        <p:nvSpPr>
          <p:cNvPr id="15" name="Google Shape;617;p39"/>
          <p:cNvSpPr txBox="1">
            <a:spLocks/>
          </p:cNvSpPr>
          <p:nvPr/>
        </p:nvSpPr>
        <p:spPr>
          <a:xfrm>
            <a:off x="1782407" y="2773149"/>
            <a:ext cx="3245837" cy="5617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91440" lvl="0" algn="ctr"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1pPr>
            <a:lvl2pPr marR="0" lvl="1"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2pPr>
            <a:lvl3pPr marR="0" lvl="2"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3pPr>
            <a:lvl4pPr marR="0" lvl="3"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4pPr>
            <a:lvl5pPr marR="0" lvl="4"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5pPr>
            <a:lvl6pPr marR="0" lvl="5"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6pPr>
            <a:lvl7pPr marR="0" lvl="6"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7pPr>
            <a:lvl8pPr marR="0" lvl="7"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8pPr>
            <a:lvl9pPr marR="0" lvl="8"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9pPr>
          </a:lstStyle>
          <a:p>
            <a:pPr marL="91440"/>
            <a:r>
              <a:rPr lang="ru-RU" sz="2400" b="1" dirty="0" smtClean="0"/>
              <a:t>- ТЕМАТИЧЕСКИЕ</a:t>
            </a:r>
            <a:endParaRPr lang="ru-RU" sz="2400" b="1" dirty="0"/>
          </a:p>
        </p:txBody>
      </p:sp>
      <p:sp>
        <p:nvSpPr>
          <p:cNvPr id="16" name="Google Shape;617;p39"/>
          <p:cNvSpPr txBox="1">
            <a:spLocks/>
          </p:cNvSpPr>
          <p:nvPr/>
        </p:nvSpPr>
        <p:spPr>
          <a:xfrm>
            <a:off x="2186765" y="3498654"/>
            <a:ext cx="6058472" cy="5617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91440" lvl="0" algn="ctr"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1pPr>
            <a:lvl2pPr marR="0" lvl="1"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2pPr>
            <a:lvl3pPr marR="0" lvl="2"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3pPr>
            <a:lvl4pPr marR="0" lvl="3"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4pPr>
            <a:lvl5pPr marR="0" lvl="4"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5pPr>
            <a:lvl6pPr marR="0" lvl="5"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6pPr>
            <a:lvl7pPr marR="0" lvl="6"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7pPr>
            <a:lvl8pPr marR="0" lvl="7"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8pPr>
            <a:lvl9pPr marR="0" lvl="8" algn="l" rtl="0">
              <a:lnSpc>
                <a:spcPct val="100000"/>
              </a:lnSpc>
              <a:spcBef>
                <a:spcPts val="0"/>
              </a:spcBef>
              <a:spcAft>
                <a:spcPts val="0"/>
              </a:spcAft>
              <a:buClr>
                <a:schemeClr val="dk1"/>
              </a:buClr>
              <a:buSzPts val="3300"/>
              <a:buFont typeface="Libre Franklin ExtraBold"/>
              <a:buNone/>
              <a:defRPr sz="3300" b="0" i="0" u="none" strike="noStrike" cap="none">
                <a:solidFill>
                  <a:schemeClr val="dk1"/>
                </a:solidFill>
                <a:latin typeface="Libre Franklin ExtraBold"/>
                <a:ea typeface="Libre Franklin ExtraBold"/>
                <a:cs typeface="Libre Franklin ExtraBold"/>
                <a:sym typeface="Libre Franklin ExtraBold"/>
              </a:defRPr>
            </a:lvl9pPr>
          </a:lstStyle>
          <a:p>
            <a:pPr marL="434340" indent="-342900" algn="just">
              <a:buFontTx/>
              <a:buChar char="-"/>
            </a:pPr>
            <a:r>
              <a:rPr lang="ru-RU" sz="2400" b="1" dirty="0" smtClean="0"/>
              <a:t>ПРОГРАММЫ НА КАНИКУЛЯРНОЕ </a:t>
            </a:r>
          </a:p>
          <a:p>
            <a:pPr marL="91440" algn="just"/>
            <a:r>
              <a:rPr lang="ru-RU" sz="2400" b="1" dirty="0" smtClean="0"/>
              <a:t>      ВРЕМЯ</a:t>
            </a:r>
            <a:endParaRPr lang="ru-RU" sz="24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7"/>
        <p:cNvGrpSpPr/>
        <p:nvPr/>
      </p:nvGrpSpPr>
      <p:grpSpPr>
        <a:xfrm>
          <a:off x="0" y="0"/>
          <a:ext cx="0" cy="0"/>
          <a:chOff x="0" y="0"/>
          <a:chExt cx="0" cy="0"/>
        </a:xfrm>
      </p:grpSpPr>
      <p:grpSp>
        <p:nvGrpSpPr>
          <p:cNvPr id="959" name="Google Shape;959;p49"/>
          <p:cNvGrpSpPr/>
          <p:nvPr/>
        </p:nvGrpSpPr>
        <p:grpSpPr>
          <a:xfrm>
            <a:off x="551530" y="1206782"/>
            <a:ext cx="7966784" cy="2316149"/>
            <a:chOff x="6475775" y="2474419"/>
            <a:chExt cx="3276719" cy="2953305"/>
          </a:xfrm>
        </p:grpSpPr>
        <p:sp>
          <p:nvSpPr>
            <p:cNvPr id="960" name="Google Shape;960;p49"/>
            <p:cNvSpPr/>
            <p:nvPr/>
          </p:nvSpPr>
          <p:spPr>
            <a:xfrm>
              <a:off x="6475775" y="2875507"/>
              <a:ext cx="3276719" cy="2552217"/>
            </a:xfrm>
            <a:custGeom>
              <a:avLst/>
              <a:gdLst/>
              <a:ahLst/>
              <a:cxnLst/>
              <a:rect l="l" t="t" r="r" b="b"/>
              <a:pathLst>
                <a:path w="72558" h="56515" extrusionOk="0">
                  <a:moveTo>
                    <a:pt x="15729" y="1"/>
                  </a:moveTo>
                  <a:cubicBezTo>
                    <a:pt x="9085" y="1"/>
                    <a:pt x="3457" y="5094"/>
                    <a:pt x="2896" y="11818"/>
                  </a:cubicBezTo>
                  <a:lnTo>
                    <a:pt x="594" y="39222"/>
                  </a:lnTo>
                  <a:cubicBezTo>
                    <a:pt x="1" y="46355"/>
                    <a:pt x="5326" y="52610"/>
                    <a:pt x="12459" y="53151"/>
                  </a:cubicBezTo>
                  <a:lnTo>
                    <a:pt x="55809" y="56476"/>
                  </a:lnTo>
                  <a:cubicBezTo>
                    <a:pt x="56144" y="56502"/>
                    <a:pt x="56476" y="56514"/>
                    <a:pt x="56806" y="56514"/>
                  </a:cubicBezTo>
                  <a:cubicBezTo>
                    <a:pt x="63445" y="56514"/>
                    <a:pt x="69074" y="51421"/>
                    <a:pt x="69639" y="44698"/>
                  </a:cubicBezTo>
                  <a:lnTo>
                    <a:pt x="71959" y="17050"/>
                  </a:lnTo>
                  <a:cubicBezTo>
                    <a:pt x="72558" y="9893"/>
                    <a:pt x="67192" y="3627"/>
                    <a:pt x="60024" y="3115"/>
                  </a:cubicBezTo>
                  <a:lnTo>
                    <a:pt x="16656" y="34"/>
                  </a:lnTo>
                  <a:cubicBezTo>
                    <a:pt x="16345" y="12"/>
                    <a:pt x="16036" y="1"/>
                    <a:pt x="157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9"/>
            <p:cNvSpPr/>
            <p:nvPr/>
          </p:nvSpPr>
          <p:spPr>
            <a:xfrm>
              <a:off x="6526987" y="2884403"/>
              <a:ext cx="3174342" cy="2487864"/>
            </a:xfrm>
            <a:custGeom>
              <a:avLst/>
              <a:gdLst/>
              <a:ahLst/>
              <a:cxnLst/>
              <a:rect l="l" t="t" r="r" b="b"/>
              <a:pathLst>
                <a:path w="70291" h="55090" extrusionOk="0">
                  <a:moveTo>
                    <a:pt x="56171" y="0"/>
                  </a:moveTo>
                  <a:cubicBezTo>
                    <a:pt x="55953" y="0"/>
                    <a:pt x="55733" y="6"/>
                    <a:pt x="55512" y="17"/>
                  </a:cubicBezTo>
                  <a:lnTo>
                    <a:pt x="12406" y="2226"/>
                  </a:lnTo>
                  <a:cubicBezTo>
                    <a:pt x="5413" y="2587"/>
                    <a:pt x="0" y="8499"/>
                    <a:pt x="274" y="15504"/>
                  </a:cubicBezTo>
                  <a:lnTo>
                    <a:pt x="1320" y="42786"/>
                  </a:lnTo>
                  <a:cubicBezTo>
                    <a:pt x="1586" y="49685"/>
                    <a:pt x="7265" y="55090"/>
                    <a:pt x="14100" y="55090"/>
                  </a:cubicBezTo>
                  <a:cubicBezTo>
                    <a:pt x="14298" y="55090"/>
                    <a:pt x="14497" y="55085"/>
                    <a:pt x="14697" y="55076"/>
                  </a:cubicBezTo>
                  <a:lnTo>
                    <a:pt x="57814" y="53105"/>
                  </a:lnTo>
                  <a:cubicBezTo>
                    <a:pt x="64837" y="52785"/>
                    <a:pt x="70290" y="46856"/>
                    <a:pt x="70017" y="39827"/>
                  </a:cubicBezTo>
                  <a:lnTo>
                    <a:pt x="68959" y="12307"/>
                  </a:lnTo>
                  <a:cubicBezTo>
                    <a:pt x="68688" y="5400"/>
                    <a:pt x="63003" y="0"/>
                    <a:pt x="56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9"/>
            <p:cNvSpPr/>
            <p:nvPr/>
          </p:nvSpPr>
          <p:spPr>
            <a:xfrm>
              <a:off x="6625980" y="2981228"/>
              <a:ext cx="2976360" cy="2294354"/>
            </a:xfrm>
            <a:custGeom>
              <a:avLst/>
              <a:gdLst/>
              <a:ahLst/>
              <a:cxnLst/>
              <a:rect l="l" t="t" r="r" b="b"/>
              <a:pathLst>
                <a:path w="65907" h="50805" extrusionOk="0">
                  <a:moveTo>
                    <a:pt x="54005" y="1"/>
                  </a:moveTo>
                  <a:cubicBezTo>
                    <a:pt x="53998" y="1"/>
                    <a:pt x="53990" y="1"/>
                    <a:pt x="53983" y="1"/>
                  </a:cubicBezTo>
                  <a:cubicBezTo>
                    <a:pt x="53803" y="1"/>
                    <a:pt x="53617" y="7"/>
                    <a:pt x="53425" y="12"/>
                  </a:cubicBezTo>
                  <a:lnTo>
                    <a:pt x="10319" y="2222"/>
                  </a:lnTo>
                  <a:cubicBezTo>
                    <a:pt x="4529" y="2518"/>
                    <a:pt x="0" y="7477"/>
                    <a:pt x="221" y="13273"/>
                  </a:cubicBezTo>
                  <a:lnTo>
                    <a:pt x="1273" y="40555"/>
                  </a:lnTo>
                  <a:cubicBezTo>
                    <a:pt x="1471" y="46274"/>
                    <a:pt x="6168" y="50804"/>
                    <a:pt x="11884" y="50804"/>
                  </a:cubicBezTo>
                  <a:cubicBezTo>
                    <a:pt x="11891" y="50804"/>
                    <a:pt x="11899" y="50804"/>
                    <a:pt x="11906" y="50804"/>
                  </a:cubicBezTo>
                  <a:cubicBezTo>
                    <a:pt x="12074" y="50804"/>
                    <a:pt x="12237" y="50798"/>
                    <a:pt x="12406" y="50793"/>
                  </a:cubicBezTo>
                  <a:lnTo>
                    <a:pt x="55524" y="48822"/>
                  </a:lnTo>
                  <a:cubicBezTo>
                    <a:pt x="61349" y="48554"/>
                    <a:pt x="65906" y="43596"/>
                    <a:pt x="65680" y="37765"/>
                  </a:cubicBezTo>
                  <a:lnTo>
                    <a:pt x="64622" y="10244"/>
                  </a:lnTo>
                  <a:cubicBezTo>
                    <a:pt x="64418" y="4531"/>
                    <a:pt x="59727" y="1"/>
                    <a:pt x="54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9"/>
            <p:cNvSpPr/>
            <p:nvPr/>
          </p:nvSpPr>
          <p:spPr>
            <a:xfrm>
              <a:off x="7922200" y="2474419"/>
              <a:ext cx="290146" cy="826848"/>
            </a:xfrm>
            <a:custGeom>
              <a:avLst/>
              <a:gdLst/>
              <a:ahLst/>
              <a:cxnLst/>
              <a:rect l="l" t="t" r="r" b="b"/>
              <a:pathLst>
                <a:path w="7273" h="7040" extrusionOk="0">
                  <a:moveTo>
                    <a:pt x="3833" y="1"/>
                  </a:moveTo>
                  <a:cubicBezTo>
                    <a:pt x="3725" y="1"/>
                    <a:pt x="3616" y="6"/>
                    <a:pt x="3506" y="17"/>
                  </a:cubicBezTo>
                  <a:cubicBezTo>
                    <a:pt x="1581" y="209"/>
                    <a:pt x="0" y="1592"/>
                    <a:pt x="0" y="3528"/>
                  </a:cubicBezTo>
                  <a:cubicBezTo>
                    <a:pt x="0" y="5470"/>
                    <a:pt x="1570" y="7039"/>
                    <a:pt x="3506" y="7039"/>
                  </a:cubicBezTo>
                  <a:cubicBezTo>
                    <a:pt x="5447" y="7039"/>
                    <a:pt x="7273" y="5470"/>
                    <a:pt x="7273" y="3528"/>
                  </a:cubicBezTo>
                  <a:cubicBezTo>
                    <a:pt x="7273" y="1694"/>
                    <a:pt x="5775" y="1"/>
                    <a:pt x="383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9"/>
            <p:cNvSpPr/>
            <p:nvPr/>
          </p:nvSpPr>
          <p:spPr>
            <a:xfrm>
              <a:off x="8179650" y="2862636"/>
              <a:ext cx="82507" cy="79798"/>
            </a:xfrm>
            <a:custGeom>
              <a:avLst/>
              <a:gdLst/>
              <a:ahLst/>
              <a:cxnLst/>
              <a:rect l="l" t="t" r="r" b="b"/>
              <a:pathLst>
                <a:path w="1827" h="1767" extrusionOk="0">
                  <a:moveTo>
                    <a:pt x="963" y="1"/>
                  </a:moveTo>
                  <a:cubicBezTo>
                    <a:pt x="935" y="1"/>
                    <a:pt x="907" y="2"/>
                    <a:pt x="878" y="5"/>
                  </a:cubicBezTo>
                  <a:cubicBezTo>
                    <a:pt x="396" y="51"/>
                    <a:pt x="1" y="400"/>
                    <a:pt x="1" y="883"/>
                  </a:cubicBezTo>
                  <a:cubicBezTo>
                    <a:pt x="1" y="1371"/>
                    <a:pt x="390" y="1766"/>
                    <a:pt x="878" y="1766"/>
                  </a:cubicBezTo>
                  <a:cubicBezTo>
                    <a:pt x="1361" y="1766"/>
                    <a:pt x="1826" y="1371"/>
                    <a:pt x="1826" y="883"/>
                  </a:cubicBezTo>
                  <a:cubicBezTo>
                    <a:pt x="1826" y="426"/>
                    <a:pt x="1451" y="1"/>
                    <a:pt x="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8" name="Google Shape;958;p49"/>
          <p:cNvSpPr txBox="1">
            <a:spLocks noGrp="1"/>
          </p:cNvSpPr>
          <p:nvPr>
            <p:ph type="title"/>
          </p:nvPr>
        </p:nvSpPr>
        <p:spPr>
          <a:xfrm>
            <a:off x="1030796" y="496076"/>
            <a:ext cx="6924798" cy="4168158"/>
          </a:xfrm>
          <a:prstGeom prst="rect">
            <a:avLst/>
          </a:prstGeom>
        </p:spPr>
        <p:txBody>
          <a:bodyPr spcFirstLastPara="1" wrap="square" lIns="91425" tIns="91425" rIns="91425" bIns="91425" anchor="ctr" anchorCtr="0">
            <a:noAutofit/>
          </a:bodyPr>
          <a:lstStyle/>
          <a:p>
            <a:pPr lvl="0" algn="ctr"/>
            <a:r>
              <a:rPr lang="ru-RU" sz="2500" i="1" dirty="0" smtClean="0"/>
              <a:t>Главная </a:t>
            </a:r>
            <a:r>
              <a:rPr lang="ru-RU" sz="2500" b="1" i="1" dirty="0"/>
              <a:t>цель </a:t>
            </a:r>
            <a:r>
              <a:rPr lang="ru-RU" sz="2500" i="1" dirty="0"/>
              <a:t>программы - помочь ребенку </a:t>
            </a:r>
            <a:r>
              <a:rPr lang="ru-RU" sz="2500" i="1" dirty="0" smtClean="0"/>
              <a:t/>
            </a:r>
            <a:br>
              <a:rPr lang="ru-RU" sz="2500" i="1" dirty="0" smtClean="0"/>
            </a:br>
            <a:r>
              <a:rPr lang="ru-RU" sz="2500" i="1" dirty="0" smtClean="0"/>
              <a:t>в </a:t>
            </a:r>
            <a:r>
              <a:rPr lang="ru-RU" sz="2500" i="1" dirty="0"/>
              <a:t>социально-личностном </a:t>
            </a:r>
            <a:r>
              <a:rPr lang="ru-RU" sz="2500" i="1" dirty="0" smtClean="0"/>
              <a:t>развитии</a:t>
            </a:r>
            <a:r>
              <a:rPr lang="ru-RU" sz="2500" dirty="0" smtClean="0"/>
              <a:t>.</a:t>
            </a:r>
            <a:endParaRPr sz="2500" dirty="0"/>
          </a:p>
        </p:txBody>
      </p:sp>
      <p:grpSp>
        <p:nvGrpSpPr>
          <p:cNvPr id="965" name="Google Shape;965;p49"/>
          <p:cNvGrpSpPr/>
          <p:nvPr/>
        </p:nvGrpSpPr>
        <p:grpSpPr>
          <a:xfrm>
            <a:off x="5781" y="-3268"/>
            <a:ext cx="9104447" cy="5223017"/>
            <a:chOff x="-537678" y="-1073431"/>
            <a:chExt cx="13494046" cy="6909166"/>
          </a:xfrm>
        </p:grpSpPr>
        <p:sp>
          <p:nvSpPr>
            <p:cNvPr id="966" name="Google Shape;966;p49"/>
            <p:cNvSpPr/>
            <p:nvPr/>
          </p:nvSpPr>
          <p:spPr>
            <a:xfrm>
              <a:off x="-537678" y="-769390"/>
              <a:ext cx="1617752" cy="1296650"/>
            </a:xfrm>
            <a:custGeom>
              <a:avLst/>
              <a:gdLst/>
              <a:ahLst/>
              <a:cxnLst/>
              <a:rect l="l" t="t" r="r" b="b"/>
              <a:pathLst>
                <a:path w="86635" h="70716" extrusionOk="0">
                  <a:moveTo>
                    <a:pt x="76617" y="0"/>
                  </a:moveTo>
                  <a:lnTo>
                    <a:pt x="8878" y="1308"/>
                  </a:lnTo>
                  <a:lnTo>
                    <a:pt x="0" y="9650"/>
                  </a:lnTo>
                  <a:lnTo>
                    <a:pt x="1255" y="62378"/>
                  </a:lnTo>
                  <a:lnTo>
                    <a:pt x="10128" y="70716"/>
                  </a:lnTo>
                  <a:lnTo>
                    <a:pt x="77961" y="69104"/>
                  </a:lnTo>
                  <a:lnTo>
                    <a:pt x="86635" y="60955"/>
                  </a:lnTo>
                  <a:lnTo>
                    <a:pt x="85375" y="8233"/>
                  </a:lnTo>
                  <a:lnTo>
                    <a:pt x="766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9"/>
            <p:cNvSpPr/>
            <p:nvPr/>
          </p:nvSpPr>
          <p:spPr>
            <a:xfrm>
              <a:off x="-313808" y="-1073431"/>
              <a:ext cx="586547" cy="656260"/>
            </a:xfrm>
            <a:custGeom>
              <a:avLst/>
              <a:gdLst/>
              <a:ahLst/>
              <a:cxnLst/>
              <a:rect l="l" t="t" r="r" b="b"/>
              <a:pathLst>
                <a:path w="19663" h="22000" extrusionOk="0">
                  <a:moveTo>
                    <a:pt x="0" y="1"/>
                  </a:moveTo>
                  <a:lnTo>
                    <a:pt x="347" y="21779"/>
                  </a:lnTo>
                  <a:lnTo>
                    <a:pt x="19662" y="21999"/>
                  </a:lnTo>
                  <a:lnTo>
                    <a:pt x="1966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9"/>
            <p:cNvSpPr/>
            <p:nvPr/>
          </p:nvSpPr>
          <p:spPr>
            <a:xfrm>
              <a:off x="1786917" y="539350"/>
              <a:ext cx="281476" cy="57990"/>
            </a:xfrm>
            <a:custGeom>
              <a:avLst/>
              <a:gdLst/>
              <a:ahLst/>
              <a:cxnLst/>
              <a:rect l="l" t="t" r="r" b="b"/>
              <a:pathLst>
                <a:path w="9436" h="1944" extrusionOk="0">
                  <a:moveTo>
                    <a:pt x="8137" y="0"/>
                  </a:moveTo>
                  <a:cubicBezTo>
                    <a:pt x="5334" y="0"/>
                    <a:pt x="2557" y="602"/>
                    <a:pt x="0" y="1776"/>
                  </a:cubicBezTo>
                  <a:lnTo>
                    <a:pt x="79" y="1944"/>
                  </a:lnTo>
                  <a:cubicBezTo>
                    <a:pt x="2617" y="786"/>
                    <a:pt x="5372" y="191"/>
                    <a:pt x="8153" y="191"/>
                  </a:cubicBezTo>
                  <a:cubicBezTo>
                    <a:pt x="8577" y="191"/>
                    <a:pt x="9001" y="204"/>
                    <a:pt x="9425" y="232"/>
                  </a:cubicBezTo>
                  <a:lnTo>
                    <a:pt x="9435" y="43"/>
                  </a:lnTo>
                  <a:cubicBezTo>
                    <a:pt x="9002" y="14"/>
                    <a:pt x="8569" y="0"/>
                    <a:pt x="8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69" name="Google Shape;969;p49"/>
            <p:cNvGrpSpPr/>
            <p:nvPr/>
          </p:nvGrpSpPr>
          <p:grpSpPr>
            <a:xfrm rot="447500">
              <a:off x="10875372" y="3382027"/>
              <a:ext cx="1920214" cy="2453708"/>
              <a:chOff x="11047254" y="1952316"/>
              <a:chExt cx="1920291" cy="2453805"/>
            </a:xfrm>
          </p:grpSpPr>
          <p:sp>
            <p:nvSpPr>
              <p:cNvPr id="970" name="Google Shape;970;p49"/>
              <p:cNvSpPr/>
              <p:nvPr/>
            </p:nvSpPr>
            <p:spPr>
              <a:xfrm rot="21436298">
                <a:off x="11131278" y="1952316"/>
                <a:ext cx="1836267" cy="2453805"/>
              </a:xfrm>
              <a:custGeom>
                <a:avLst/>
                <a:gdLst/>
                <a:ahLst/>
                <a:cxnLst/>
                <a:rect l="l" t="t" r="r" b="b"/>
                <a:pathLst>
                  <a:path w="61555" h="82256" extrusionOk="0">
                    <a:moveTo>
                      <a:pt x="2610" y="0"/>
                    </a:moveTo>
                    <a:lnTo>
                      <a:pt x="0" y="80618"/>
                    </a:lnTo>
                    <a:lnTo>
                      <a:pt x="59323" y="82256"/>
                    </a:lnTo>
                    <a:lnTo>
                      <a:pt x="61554" y="1628"/>
                    </a:lnTo>
                    <a:lnTo>
                      <a:pt x="261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9"/>
              <p:cNvSpPr/>
              <p:nvPr/>
            </p:nvSpPr>
            <p:spPr>
              <a:xfrm rot="21436298">
                <a:off x="11047254" y="2021172"/>
                <a:ext cx="1700146" cy="2317863"/>
              </a:xfrm>
              <a:custGeom>
                <a:avLst/>
                <a:gdLst/>
                <a:ahLst/>
                <a:cxnLst/>
                <a:rect l="l" t="t" r="r" b="b"/>
                <a:pathLst>
                  <a:path w="56992" h="77699" extrusionOk="0">
                    <a:moveTo>
                      <a:pt x="2489" y="1"/>
                    </a:moveTo>
                    <a:lnTo>
                      <a:pt x="0" y="76182"/>
                    </a:lnTo>
                    <a:lnTo>
                      <a:pt x="54891" y="77699"/>
                    </a:lnTo>
                    <a:lnTo>
                      <a:pt x="56992" y="1508"/>
                    </a:lnTo>
                    <a:lnTo>
                      <a:pt x="24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8" name="Google Shape;978;p49"/>
            <p:cNvSpPr/>
            <p:nvPr/>
          </p:nvSpPr>
          <p:spPr>
            <a:xfrm>
              <a:off x="12042915" y="2948208"/>
              <a:ext cx="913453" cy="913340"/>
            </a:xfrm>
            <a:custGeom>
              <a:avLst/>
              <a:gdLst/>
              <a:ahLst/>
              <a:cxnLst/>
              <a:rect l="l" t="t" r="r" b="b"/>
              <a:pathLst>
                <a:path w="45389" h="45389" extrusionOk="0">
                  <a:moveTo>
                    <a:pt x="22697" y="0"/>
                  </a:moveTo>
                  <a:cubicBezTo>
                    <a:pt x="16680" y="0"/>
                    <a:pt x="10905" y="2389"/>
                    <a:pt x="6647" y="6647"/>
                  </a:cubicBezTo>
                  <a:cubicBezTo>
                    <a:pt x="2394" y="10905"/>
                    <a:pt x="0" y="16675"/>
                    <a:pt x="0" y="22692"/>
                  </a:cubicBezTo>
                  <a:cubicBezTo>
                    <a:pt x="0" y="28714"/>
                    <a:pt x="2394" y="34484"/>
                    <a:pt x="6647" y="38742"/>
                  </a:cubicBezTo>
                  <a:cubicBezTo>
                    <a:pt x="10905" y="42999"/>
                    <a:pt x="16680" y="45388"/>
                    <a:pt x="22697" y="45388"/>
                  </a:cubicBezTo>
                  <a:cubicBezTo>
                    <a:pt x="28714" y="45388"/>
                    <a:pt x="34489" y="42999"/>
                    <a:pt x="38742" y="38742"/>
                  </a:cubicBezTo>
                  <a:cubicBezTo>
                    <a:pt x="43000" y="34484"/>
                    <a:pt x="45388" y="28714"/>
                    <a:pt x="45388" y="22692"/>
                  </a:cubicBezTo>
                  <a:cubicBezTo>
                    <a:pt x="45388" y="16675"/>
                    <a:pt x="43000" y="10905"/>
                    <a:pt x="38742" y="6647"/>
                  </a:cubicBezTo>
                  <a:cubicBezTo>
                    <a:pt x="34489" y="2389"/>
                    <a:pt x="28714" y="0"/>
                    <a:pt x="226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49"/>
          <p:cNvSpPr/>
          <p:nvPr/>
        </p:nvSpPr>
        <p:spPr>
          <a:xfrm>
            <a:off x="6995482" y="4531921"/>
            <a:ext cx="345115" cy="451901"/>
          </a:xfrm>
          <a:custGeom>
            <a:avLst/>
            <a:gdLst/>
            <a:ahLst/>
            <a:cxnLst/>
            <a:rect l="l" t="t" r="r" b="b"/>
            <a:pathLst>
              <a:path w="7346" h="9619" extrusionOk="0">
                <a:moveTo>
                  <a:pt x="3654" y="2830"/>
                </a:moveTo>
                <a:cubicBezTo>
                  <a:pt x="3764" y="3282"/>
                  <a:pt x="3943" y="3649"/>
                  <a:pt x="4206" y="3933"/>
                </a:cubicBezTo>
                <a:cubicBezTo>
                  <a:pt x="4521" y="4274"/>
                  <a:pt x="5114" y="4568"/>
                  <a:pt x="5791" y="4741"/>
                </a:cubicBezTo>
                <a:cubicBezTo>
                  <a:pt x="4762" y="4909"/>
                  <a:pt x="4164" y="5287"/>
                  <a:pt x="3843" y="5928"/>
                </a:cubicBezTo>
                <a:cubicBezTo>
                  <a:pt x="3817" y="5980"/>
                  <a:pt x="3796" y="6033"/>
                  <a:pt x="3775" y="6085"/>
                </a:cubicBezTo>
                <a:cubicBezTo>
                  <a:pt x="3712" y="5938"/>
                  <a:pt x="3633" y="5802"/>
                  <a:pt x="3539" y="5676"/>
                </a:cubicBezTo>
                <a:cubicBezTo>
                  <a:pt x="3045" y="5014"/>
                  <a:pt x="2263" y="4757"/>
                  <a:pt x="1391" y="4668"/>
                </a:cubicBezTo>
                <a:cubicBezTo>
                  <a:pt x="2011" y="4500"/>
                  <a:pt x="2573" y="4248"/>
                  <a:pt x="3014" y="3812"/>
                </a:cubicBezTo>
                <a:cubicBezTo>
                  <a:pt x="3292" y="3529"/>
                  <a:pt x="3507" y="3198"/>
                  <a:pt x="3654" y="2830"/>
                </a:cubicBezTo>
                <a:close/>
                <a:moveTo>
                  <a:pt x="3765" y="0"/>
                </a:moveTo>
                <a:cubicBezTo>
                  <a:pt x="3761" y="0"/>
                  <a:pt x="3758" y="0"/>
                  <a:pt x="3754" y="0"/>
                </a:cubicBezTo>
                <a:cubicBezTo>
                  <a:pt x="3686" y="6"/>
                  <a:pt x="3633" y="58"/>
                  <a:pt x="3623" y="126"/>
                </a:cubicBezTo>
                <a:cubicBezTo>
                  <a:pt x="3565" y="720"/>
                  <a:pt x="3539" y="1313"/>
                  <a:pt x="3549" y="1912"/>
                </a:cubicBezTo>
                <a:cubicBezTo>
                  <a:pt x="3554" y="2017"/>
                  <a:pt x="3560" y="2122"/>
                  <a:pt x="3565" y="2221"/>
                </a:cubicBezTo>
                <a:cubicBezTo>
                  <a:pt x="3428" y="2757"/>
                  <a:pt x="3182" y="3250"/>
                  <a:pt x="2819" y="3607"/>
                </a:cubicBezTo>
                <a:cubicBezTo>
                  <a:pt x="2168" y="4253"/>
                  <a:pt x="1192" y="4463"/>
                  <a:pt x="168" y="4631"/>
                </a:cubicBezTo>
                <a:cubicBezTo>
                  <a:pt x="0" y="4663"/>
                  <a:pt x="21" y="4909"/>
                  <a:pt x="194" y="4915"/>
                </a:cubicBezTo>
                <a:cubicBezTo>
                  <a:pt x="285" y="4913"/>
                  <a:pt x="375" y="4912"/>
                  <a:pt x="465" y="4912"/>
                </a:cubicBezTo>
                <a:cubicBezTo>
                  <a:pt x="1611" y="4912"/>
                  <a:pt x="2719" y="5056"/>
                  <a:pt x="3308" y="5849"/>
                </a:cubicBezTo>
                <a:cubicBezTo>
                  <a:pt x="3470" y="6075"/>
                  <a:pt x="3591" y="6337"/>
                  <a:pt x="3654" y="6611"/>
                </a:cubicBezTo>
                <a:cubicBezTo>
                  <a:pt x="3623" y="7036"/>
                  <a:pt x="3707" y="7477"/>
                  <a:pt x="3785" y="7913"/>
                </a:cubicBezTo>
                <a:cubicBezTo>
                  <a:pt x="3812" y="8049"/>
                  <a:pt x="3843" y="8196"/>
                  <a:pt x="3864" y="8338"/>
                </a:cubicBezTo>
                <a:cubicBezTo>
                  <a:pt x="3880" y="8716"/>
                  <a:pt x="3880" y="9094"/>
                  <a:pt x="3869" y="9472"/>
                </a:cubicBezTo>
                <a:cubicBezTo>
                  <a:pt x="3869" y="9545"/>
                  <a:pt x="3922" y="9608"/>
                  <a:pt x="3995" y="9619"/>
                </a:cubicBezTo>
                <a:lnTo>
                  <a:pt x="4011" y="9619"/>
                </a:lnTo>
                <a:cubicBezTo>
                  <a:pt x="4080" y="9619"/>
                  <a:pt x="4137" y="9572"/>
                  <a:pt x="4153" y="9509"/>
                </a:cubicBezTo>
                <a:cubicBezTo>
                  <a:pt x="4242" y="9110"/>
                  <a:pt x="4216" y="8705"/>
                  <a:pt x="4148" y="8306"/>
                </a:cubicBezTo>
                <a:cubicBezTo>
                  <a:pt x="4132" y="8012"/>
                  <a:pt x="4111" y="7718"/>
                  <a:pt x="4085" y="7430"/>
                </a:cubicBezTo>
                <a:cubicBezTo>
                  <a:pt x="4058" y="7146"/>
                  <a:pt x="4011" y="6863"/>
                  <a:pt x="3943" y="6584"/>
                </a:cubicBezTo>
                <a:cubicBezTo>
                  <a:pt x="3964" y="6400"/>
                  <a:pt x="4016" y="6222"/>
                  <a:pt x="4095" y="6059"/>
                </a:cubicBezTo>
                <a:cubicBezTo>
                  <a:pt x="4484" y="5282"/>
                  <a:pt x="5371" y="4951"/>
                  <a:pt x="7167" y="4920"/>
                </a:cubicBezTo>
                <a:cubicBezTo>
                  <a:pt x="7345" y="4909"/>
                  <a:pt x="7345" y="4647"/>
                  <a:pt x="7167" y="4636"/>
                </a:cubicBezTo>
                <a:cubicBezTo>
                  <a:pt x="6085" y="4636"/>
                  <a:pt x="4878" y="4243"/>
                  <a:pt x="4416" y="3739"/>
                </a:cubicBezTo>
                <a:cubicBezTo>
                  <a:pt x="4101" y="3392"/>
                  <a:pt x="3906" y="2888"/>
                  <a:pt x="3854" y="2237"/>
                </a:cubicBezTo>
                <a:cubicBezTo>
                  <a:pt x="4022" y="1539"/>
                  <a:pt x="4043" y="814"/>
                  <a:pt x="3901" y="116"/>
                </a:cubicBezTo>
                <a:cubicBezTo>
                  <a:pt x="3891" y="46"/>
                  <a:pt x="3834" y="0"/>
                  <a:pt x="3765" y="0"/>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9"/>
          <p:cNvSpPr/>
          <p:nvPr/>
        </p:nvSpPr>
        <p:spPr>
          <a:xfrm>
            <a:off x="2413215" y="1014589"/>
            <a:ext cx="202531" cy="219866"/>
          </a:xfrm>
          <a:custGeom>
            <a:avLst/>
            <a:gdLst/>
            <a:ahLst/>
            <a:cxnLst/>
            <a:rect l="l" t="t" r="r" b="b"/>
            <a:pathLst>
              <a:path w="4311" h="4680" extrusionOk="0">
                <a:moveTo>
                  <a:pt x="2179" y="1215"/>
                </a:moveTo>
                <a:cubicBezTo>
                  <a:pt x="2384" y="1650"/>
                  <a:pt x="2646" y="1992"/>
                  <a:pt x="2956" y="2223"/>
                </a:cubicBezTo>
                <a:cubicBezTo>
                  <a:pt x="3056" y="2301"/>
                  <a:pt x="3161" y="2375"/>
                  <a:pt x="3276" y="2443"/>
                </a:cubicBezTo>
                <a:cubicBezTo>
                  <a:pt x="3003" y="2543"/>
                  <a:pt x="2762" y="2711"/>
                  <a:pt x="2573" y="2932"/>
                </a:cubicBezTo>
                <a:cubicBezTo>
                  <a:pt x="2426" y="3094"/>
                  <a:pt x="2300" y="3283"/>
                  <a:pt x="2205" y="3483"/>
                </a:cubicBezTo>
                <a:lnTo>
                  <a:pt x="2200" y="3457"/>
                </a:lnTo>
                <a:cubicBezTo>
                  <a:pt x="2079" y="3042"/>
                  <a:pt x="1832" y="2716"/>
                  <a:pt x="1512" y="2559"/>
                </a:cubicBezTo>
                <a:cubicBezTo>
                  <a:pt x="1344" y="2475"/>
                  <a:pt x="1160" y="2433"/>
                  <a:pt x="971" y="2422"/>
                </a:cubicBezTo>
                <a:cubicBezTo>
                  <a:pt x="1108" y="2359"/>
                  <a:pt x="1239" y="2286"/>
                  <a:pt x="1370" y="2207"/>
                </a:cubicBezTo>
                <a:cubicBezTo>
                  <a:pt x="1559" y="2091"/>
                  <a:pt x="1832" y="1902"/>
                  <a:pt x="2006" y="1624"/>
                </a:cubicBezTo>
                <a:cubicBezTo>
                  <a:pt x="2084" y="1498"/>
                  <a:pt x="2142" y="1362"/>
                  <a:pt x="2179" y="1215"/>
                </a:cubicBezTo>
                <a:close/>
                <a:moveTo>
                  <a:pt x="2070" y="1"/>
                </a:moveTo>
                <a:cubicBezTo>
                  <a:pt x="2064" y="1"/>
                  <a:pt x="2059" y="1"/>
                  <a:pt x="2053" y="2"/>
                </a:cubicBezTo>
                <a:cubicBezTo>
                  <a:pt x="1974" y="2"/>
                  <a:pt x="1916" y="65"/>
                  <a:pt x="1916" y="144"/>
                </a:cubicBezTo>
                <a:cubicBezTo>
                  <a:pt x="1916" y="243"/>
                  <a:pt x="1922" y="343"/>
                  <a:pt x="1943" y="443"/>
                </a:cubicBezTo>
                <a:cubicBezTo>
                  <a:pt x="1964" y="837"/>
                  <a:pt x="1943" y="1188"/>
                  <a:pt x="1764" y="1477"/>
                </a:cubicBezTo>
                <a:cubicBezTo>
                  <a:pt x="1654" y="1650"/>
                  <a:pt x="1486" y="1797"/>
                  <a:pt x="1218" y="1965"/>
                </a:cubicBezTo>
                <a:cubicBezTo>
                  <a:pt x="887" y="2165"/>
                  <a:pt x="530" y="2322"/>
                  <a:pt x="158" y="2422"/>
                </a:cubicBezTo>
                <a:cubicBezTo>
                  <a:pt x="0" y="2464"/>
                  <a:pt x="21" y="2695"/>
                  <a:pt x="189" y="2706"/>
                </a:cubicBezTo>
                <a:cubicBezTo>
                  <a:pt x="229" y="2708"/>
                  <a:pt x="270" y="2708"/>
                  <a:pt x="310" y="2708"/>
                </a:cubicBezTo>
                <a:cubicBezTo>
                  <a:pt x="391" y="2708"/>
                  <a:pt x="473" y="2706"/>
                  <a:pt x="557" y="2706"/>
                </a:cubicBezTo>
                <a:cubicBezTo>
                  <a:pt x="634" y="2703"/>
                  <a:pt x="710" y="2701"/>
                  <a:pt x="784" y="2701"/>
                </a:cubicBezTo>
                <a:cubicBezTo>
                  <a:pt x="1001" y="2701"/>
                  <a:pt x="1202" y="2721"/>
                  <a:pt x="1386" y="2811"/>
                </a:cubicBezTo>
                <a:cubicBezTo>
                  <a:pt x="1628" y="2937"/>
                  <a:pt x="1827" y="3199"/>
                  <a:pt x="1922" y="3535"/>
                </a:cubicBezTo>
                <a:cubicBezTo>
                  <a:pt x="1974" y="3735"/>
                  <a:pt x="2000" y="3934"/>
                  <a:pt x="2006" y="4139"/>
                </a:cubicBezTo>
                <a:cubicBezTo>
                  <a:pt x="1990" y="4276"/>
                  <a:pt x="1990" y="4417"/>
                  <a:pt x="2011" y="4554"/>
                </a:cubicBezTo>
                <a:cubicBezTo>
                  <a:pt x="2021" y="4622"/>
                  <a:pt x="2084" y="4675"/>
                  <a:pt x="2153" y="4675"/>
                </a:cubicBezTo>
                <a:lnTo>
                  <a:pt x="2158" y="4680"/>
                </a:lnTo>
                <a:cubicBezTo>
                  <a:pt x="2231" y="4675"/>
                  <a:pt x="2289" y="4612"/>
                  <a:pt x="2289" y="4538"/>
                </a:cubicBezTo>
                <a:cubicBezTo>
                  <a:pt x="2289" y="4407"/>
                  <a:pt x="2289" y="4281"/>
                  <a:pt x="2289" y="4150"/>
                </a:cubicBezTo>
                <a:cubicBezTo>
                  <a:pt x="2347" y="3766"/>
                  <a:pt x="2515" y="3409"/>
                  <a:pt x="2777" y="3121"/>
                </a:cubicBezTo>
                <a:cubicBezTo>
                  <a:pt x="3014" y="2853"/>
                  <a:pt x="3339" y="2674"/>
                  <a:pt x="3696" y="2632"/>
                </a:cubicBezTo>
                <a:cubicBezTo>
                  <a:pt x="3781" y="2653"/>
                  <a:pt x="3868" y="2663"/>
                  <a:pt x="3954" y="2663"/>
                </a:cubicBezTo>
                <a:cubicBezTo>
                  <a:pt x="4022" y="2663"/>
                  <a:pt x="4091" y="2657"/>
                  <a:pt x="4158" y="2643"/>
                </a:cubicBezTo>
                <a:cubicBezTo>
                  <a:pt x="4310" y="2611"/>
                  <a:pt x="4310" y="2391"/>
                  <a:pt x="4158" y="2359"/>
                </a:cubicBezTo>
                <a:cubicBezTo>
                  <a:pt x="4061" y="2341"/>
                  <a:pt x="3962" y="2333"/>
                  <a:pt x="3862" y="2333"/>
                </a:cubicBezTo>
                <a:cubicBezTo>
                  <a:pt x="3816" y="2333"/>
                  <a:pt x="3769" y="2335"/>
                  <a:pt x="3722" y="2338"/>
                </a:cubicBezTo>
                <a:cubicBezTo>
                  <a:pt x="3533" y="2280"/>
                  <a:pt x="3339" y="2160"/>
                  <a:pt x="3124" y="1997"/>
                </a:cubicBezTo>
                <a:cubicBezTo>
                  <a:pt x="2846" y="1792"/>
                  <a:pt x="2615" y="1477"/>
                  <a:pt x="2426" y="1073"/>
                </a:cubicBezTo>
                <a:cubicBezTo>
                  <a:pt x="2326" y="863"/>
                  <a:pt x="2258" y="637"/>
                  <a:pt x="2221" y="406"/>
                </a:cubicBezTo>
                <a:cubicBezTo>
                  <a:pt x="2216" y="317"/>
                  <a:pt x="2210" y="222"/>
                  <a:pt x="2200" y="133"/>
                </a:cubicBezTo>
                <a:cubicBezTo>
                  <a:pt x="2195" y="60"/>
                  <a:pt x="2141" y="1"/>
                  <a:pt x="2070"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Рисунок 1"/>
          <p:cNvPicPr>
            <a:picLocks noChangeAspect="1"/>
          </p:cNvPicPr>
          <p:nvPr/>
        </p:nvPicPr>
        <p:blipFill>
          <a:blip r:embed="rId3"/>
          <a:stretch>
            <a:fillRect/>
          </a:stretch>
        </p:blipFill>
        <p:spPr>
          <a:xfrm>
            <a:off x="8615980" y="3202939"/>
            <a:ext cx="347502" cy="347502"/>
          </a:xfrm>
          <a:prstGeom prst="rect">
            <a:avLst/>
          </a:prstGeom>
        </p:spPr>
      </p:pic>
      <p:pic>
        <p:nvPicPr>
          <p:cNvPr id="3" name="Рисунок 2"/>
          <p:cNvPicPr>
            <a:picLocks noChangeAspect="1"/>
          </p:cNvPicPr>
          <p:nvPr/>
        </p:nvPicPr>
        <p:blipFill>
          <a:blip r:embed="rId4"/>
          <a:stretch>
            <a:fillRect/>
          </a:stretch>
        </p:blipFill>
        <p:spPr>
          <a:xfrm>
            <a:off x="551530" y="277561"/>
            <a:ext cx="8352244" cy="68281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52" name="Google Shape;852;p47"/>
          <p:cNvSpPr txBox="1">
            <a:spLocks noGrp="1"/>
          </p:cNvSpPr>
          <p:nvPr>
            <p:ph type="subTitle" idx="5"/>
          </p:nvPr>
        </p:nvSpPr>
        <p:spPr>
          <a:xfrm>
            <a:off x="1551703" y="1297009"/>
            <a:ext cx="6517515" cy="505500"/>
          </a:xfrm>
          <a:prstGeom prst="rect">
            <a:avLst/>
          </a:prstGeom>
        </p:spPr>
        <p:txBody>
          <a:bodyPr spcFirstLastPara="1" wrap="square" lIns="91425" tIns="91425" rIns="91425" bIns="91425" anchor="b" anchorCtr="0">
            <a:noAutofit/>
          </a:bodyPr>
          <a:lstStyle/>
          <a:p>
            <a:pPr marL="0" lvl="0" indent="0" algn="just"/>
            <a:r>
              <a:rPr lang="ru-RU" sz="1400" dirty="0" smtClean="0">
                <a:latin typeface="Times New Roman" panose="02020603050405020304" pitchFamily="18" charset="0"/>
                <a:cs typeface="Times New Roman" panose="02020603050405020304" pitchFamily="18" charset="0"/>
              </a:rPr>
              <a:t>Какого результата стремиться получить </a:t>
            </a:r>
            <a:r>
              <a:rPr lang="ru-RU" sz="1400" dirty="0">
                <a:latin typeface="Times New Roman" panose="02020603050405020304" pitchFamily="18" charset="0"/>
                <a:cs typeface="Times New Roman" panose="02020603050405020304" pitchFamily="18" charset="0"/>
              </a:rPr>
              <a:t>педагогический </a:t>
            </a:r>
            <a:r>
              <a:rPr lang="ru-RU" sz="1400" dirty="0" smtClean="0">
                <a:latin typeface="Times New Roman" panose="02020603050405020304" pitchFamily="18" charset="0"/>
                <a:cs typeface="Times New Roman" panose="02020603050405020304" pitchFamily="18" charset="0"/>
              </a:rPr>
              <a:t>состав в </a:t>
            </a:r>
            <a:r>
              <a:rPr lang="ru-RU" sz="1400" dirty="0">
                <a:latin typeface="Times New Roman" panose="02020603050405020304" pitchFamily="18" charset="0"/>
                <a:cs typeface="Times New Roman" panose="02020603050405020304" pitchFamily="18" charset="0"/>
              </a:rPr>
              <a:t>работе с детьми</a:t>
            </a:r>
            <a:endParaRPr sz="1400" dirty="0">
              <a:latin typeface="Times New Roman" panose="02020603050405020304" pitchFamily="18" charset="0"/>
              <a:cs typeface="Times New Roman" panose="02020603050405020304" pitchFamily="18" charset="0"/>
            </a:endParaRPr>
          </a:p>
        </p:txBody>
      </p:sp>
      <p:grpSp>
        <p:nvGrpSpPr>
          <p:cNvPr id="856" name="Google Shape;856;p47"/>
          <p:cNvGrpSpPr/>
          <p:nvPr/>
        </p:nvGrpSpPr>
        <p:grpSpPr>
          <a:xfrm>
            <a:off x="-1005434" y="1357895"/>
            <a:ext cx="1613111" cy="1671056"/>
            <a:chOff x="5958716" y="539494"/>
            <a:chExt cx="2690153" cy="2546093"/>
          </a:xfrm>
        </p:grpSpPr>
        <p:sp>
          <p:nvSpPr>
            <p:cNvPr id="857" name="Google Shape;857;p47"/>
            <p:cNvSpPr/>
            <p:nvPr/>
          </p:nvSpPr>
          <p:spPr>
            <a:xfrm>
              <a:off x="5958716" y="569395"/>
              <a:ext cx="2527650" cy="2516192"/>
            </a:xfrm>
            <a:custGeom>
              <a:avLst/>
              <a:gdLst/>
              <a:ahLst/>
              <a:cxnLst/>
              <a:rect l="l" t="t" r="r" b="b"/>
              <a:pathLst>
                <a:path w="54931" h="54682" extrusionOk="0">
                  <a:moveTo>
                    <a:pt x="46614" y="0"/>
                  </a:moveTo>
                  <a:cubicBezTo>
                    <a:pt x="46494" y="0"/>
                    <a:pt x="46373" y="7"/>
                    <a:pt x="46252" y="21"/>
                  </a:cubicBezTo>
                  <a:lnTo>
                    <a:pt x="3000" y="5346"/>
                  </a:lnTo>
                  <a:cubicBezTo>
                    <a:pt x="1256" y="5543"/>
                    <a:pt x="0" y="7119"/>
                    <a:pt x="198" y="8863"/>
                  </a:cubicBezTo>
                  <a:lnTo>
                    <a:pt x="5320" y="51859"/>
                  </a:lnTo>
                  <a:cubicBezTo>
                    <a:pt x="5503" y="53482"/>
                    <a:pt x="6880" y="54681"/>
                    <a:pt x="8475" y="54681"/>
                  </a:cubicBezTo>
                  <a:cubicBezTo>
                    <a:pt x="8595" y="54681"/>
                    <a:pt x="8715" y="54675"/>
                    <a:pt x="8837" y="54661"/>
                  </a:cubicBezTo>
                  <a:lnTo>
                    <a:pt x="51931" y="50051"/>
                  </a:lnTo>
                  <a:cubicBezTo>
                    <a:pt x="53675" y="49853"/>
                    <a:pt x="54931" y="48278"/>
                    <a:pt x="54733" y="46534"/>
                  </a:cubicBezTo>
                  <a:lnTo>
                    <a:pt x="49774" y="2823"/>
                  </a:lnTo>
                  <a:cubicBezTo>
                    <a:pt x="49591" y="1200"/>
                    <a:pt x="48214" y="0"/>
                    <a:pt x="4661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7"/>
            <p:cNvSpPr/>
            <p:nvPr/>
          </p:nvSpPr>
          <p:spPr>
            <a:xfrm>
              <a:off x="6082728" y="717611"/>
              <a:ext cx="2279629" cy="2252664"/>
            </a:xfrm>
            <a:custGeom>
              <a:avLst/>
              <a:gdLst/>
              <a:ahLst/>
              <a:cxnLst/>
              <a:rect l="l" t="t" r="r" b="b"/>
              <a:pathLst>
                <a:path w="49541" h="48955" extrusionOk="0">
                  <a:moveTo>
                    <a:pt x="43216" y="0"/>
                  </a:moveTo>
                  <a:cubicBezTo>
                    <a:pt x="43032" y="0"/>
                    <a:pt x="42841" y="41"/>
                    <a:pt x="42655" y="131"/>
                  </a:cubicBezTo>
                  <a:cubicBezTo>
                    <a:pt x="42016" y="445"/>
                    <a:pt x="41504" y="782"/>
                    <a:pt x="40202" y="927"/>
                  </a:cubicBezTo>
                  <a:cubicBezTo>
                    <a:pt x="39895" y="962"/>
                    <a:pt x="39629" y="977"/>
                    <a:pt x="39392" y="977"/>
                  </a:cubicBezTo>
                  <a:cubicBezTo>
                    <a:pt x="38136" y="977"/>
                    <a:pt x="37700" y="564"/>
                    <a:pt x="36447" y="564"/>
                  </a:cubicBezTo>
                  <a:cubicBezTo>
                    <a:pt x="36211" y="564"/>
                    <a:pt x="35945" y="578"/>
                    <a:pt x="35639" y="613"/>
                  </a:cubicBezTo>
                  <a:cubicBezTo>
                    <a:pt x="33401" y="863"/>
                    <a:pt x="33499" y="1689"/>
                    <a:pt x="31261" y="1939"/>
                  </a:cubicBezTo>
                  <a:cubicBezTo>
                    <a:pt x="30953" y="1974"/>
                    <a:pt x="30685" y="1989"/>
                    <a:pt x="30447" y="1989"/>
                  </a:cubicBezTo>
                  <a:cubicBezTo>
                    <a:pt x="29192" y="1989"/>
                    <a:pt x="28760" y="1577"/>
                    <a:pt x="27498" y="1577"/>
                  </a:cubicBezTo>
                  <a:cubicBezTo>
                    <a:pt x="27263" y="1577"/>
                    <a:pt x="27000" y="1591"/>
                    <a:pt x="26698" y="1625"/>
                  </a:cubicBezTo>
                  <a:cubicBezTo>
                    <a:pt x="24465" y="1881"/>
                    <a:pt x="24558" y="2700"/>
                    <a:pt x="22326" y="2956"/>
                  </a:cubicBezTo>
                  <a:cubicBezTo>
                    <a:pt x="22019" y="2991"/>
                    <a:pt x="21753" y="3006"/>
                    <a:pt x="21516" y="3006"/>
                  </a:cubicBezTo>
                  <a:cubicBezTo>
                    <a:pt x="20259" y="3006"/>
                    <a:pt x="19824" y="2592"/>
                    <a:pt x="18571" y="2592"/>
                  </a:cubicBezTo>
                  <a:cubicBezTo>
                    <a:pt x="18334" y="2592"/>
                    <a:pt x="18069" y="2607"/>
                    <a:pt x="17763" y="2642"/>
                  </a:cubicBezTo>
                  <a:cubicBezTo>
                    <a:pt x="15530" y="2892"/>
                    <a:pt x="15623" y="3718"/>
                    <a:pt x="13391" y="3968"/>
                  </a:cubicBezTo>
                  <a:cubicBezTo>
                    <a:pt x="13084" y="4003"/>
                    <a:pt x="12818" y="4017"/>
                    <a:pt x="12581" y="4017"/>
                  </a:cubicBezTo>
                  <a:cubicBezTo>
                    <a:pt x="11325" y="4017"/>
                    <a:pt x="10893" y="3604"/>
                    <a:pt x="9638" y="3604"/>
                  </a:cubicBezTo>
                  <a:cubicBezTo>
                    <a:pt x="9401" y="3604"/>
                    <a:pt x="9134" y="3619"/>
                    <a:pt x="8827" y="3654"/>
                  </a:cubicBezTo>
                  <a:cubicBezTo>
                    <a:pt x="6595" y="3910"/>
                    <a:pt x="6688" y="4729"/>
                    <a:pt x="4456" y="4985"/>
                  </a:cubicBezTo>
                  <a:cubicBezTo>
                    <a:pt x="4152" y="5019"/>
                    <a:pt x="3888" y="5033"/>
                    <a:pt x="3653" y="5033"/>
                  </a:cubicBezTo>
                  <a:cubicBezTo>
                    <a:pt x="2879" y="5033"/>
                    <a:pt x="2417" y="4879"/>
                    <a:pt x="1886" y="4758"/>
                  </a:cubicBezTo>
                  <a:cubicBezTo>
                    <a:pt x="1787" y="4736"/>
                    <a:pt x="1689" y="4725"/>
                    <a:pt x="1594" y="4725"/>
                  </a:cubicBezTo>
                  <a:cubicBezTo>
                    <a:pt x="676" y="4725"/>
                    <a:pt x="0" y="5710"/>
                    <a:pt x="427" y="6595"/>
                  </a:cubicBezTo>
                  <a:cubicBezTo>
                    <a:pt x="735" y="7235"/>
                    <a:pt x="1078" y="7746"/>
                    <a:pt x="1223" y="9049"/>
                  </a:cubicBezTo>
                  <a:cubicBezTo>
                    <a:pt x="1473" y="11281"/>
                    <a:pt x="654" y="11380"/>
                    <a:pt x="904" y="13612"/>
                  </a:cubicBezTo>
                  <a:cubicBezTo>
                    <a:pt x="1160" y="15844"/>
                    <a:pt x="1979" y="15751"/>
                    <a:pt x="2235" y="17990"/>
                  </a:cubicBezTo>
                  <a:cubicBezTo>
                    <a:pt x="2491" y="20222"/>
                    <a:pt x="1665" y="20315"/>
                    <a:pt x="1921" y="22547"/>
                  </a:cubicBezTo>
                  <a:cubicBezTo>
                    <a:pt x="2177" y="24785"/>
                    <a:pt x="2997" y="24692"/>
                    <a:pt x="3247" y="26925"/>
                  </a:cubicBezTo>
                  <a:cubicBezTo>
                    <a:pt x="3502" y="29163"/>
                    <a:pt x="2683" y="29250"/>
                    <a:pt x="2933" y="31488"/>
                  </a:cubicBezTo>
                  <a:cubicBezTo>
                    <a:pt x="3188" y="33721"/>
                    <a:pt x="4008" y="33622"/>
                    <a:pt x="4264" y="35860"/>
                  </a:cubicBezTo>
                  <a:cubicBezTo>
                    <a:pt x="4514" y="38098"/>
                    <a:pt x="3694" y="38185"/>
                    <a:pt x="3950" y="40424"/>
                  </a:cubicBezTo>
                  <a:cubicBezTo>
                    <a:pt x="4200" y="42656"/>
                    <a:pt x="5025" y="42563"/>
                    <a:pt x="5275" y="44795"/>
                  </a:cubicBezTo>
                  <a:cubicBezTo>
                    <a:pt x="5421" y="46092"/>
                    <a:pt x="5206" y="46667"/>
                    <a:pt x="5049" y="47359"/>
                  </a:cubicBezTo>
                  <a:cubicBezTo>
                    <a:pt x="4856" y="48216"/>
                    <a:pt x="5539" y="48954"/>
                    <a:pt x="6325" y="48954"/>
                  </a:cubicBezTo>
                  <a:cubicBezTo>
                    <a:pt x="6510" y="48954"/>
                    <a:pt x="6700" y="48914"/>
                    <a:pt x="6886" y="48824"/>
                  </a:cubicBezTo>
                  <a:cubicBezTo>
                    <a:pt x="7525" y="48516"/>
                    <a:pt x="8043" y="48173"/>
                    <a:pt x="9339" y="48027"/>
                  </a:cubicBezTo>
                  <a:cubicBezTo>
                    <a:pt x="9641" y="47994"/>
                    <a:pt x="9905" y="47979"/>
                    <a:pt x="10140" y="47979"/>
                  </a:cubicBezTo>
                  <a:cubicBezTo>
                    <a:pt x="11402" y="47979"/>
                    <a:pt x="11837" y="48392"/>
                    <a:pt x="13090" y="48392"/>
                  </a:cubicBezTo>
                  <a:cubicBezTo>
                    <a:pt x="13328" y="48392"/>
                    <a:pt x="13595" y="48377"/>
                    <a:pt x="13902" y="48341"/>
                  </a:cubicBezTo>
                  <a:cubicBezTo>
                    <a:pt x="16141" y="48091"/>
                    <a:pt x="16042" y="47266"/>
                    <a:pt x="18280" y="47016"/>
                  </a:cubicBezTo>
                  <a:cubicBezTo>
                    <a:pt x="18589" y="46981"/>
                    <a:pt x="18856" y="46966"/>
                    <a:pt x="19095" y="46966"/>
                  </a:cubicBezTo>
                  <a:cubicBezTo>
                    <a:pt x="20351" y="46966"/>
                    <a:pt x="20786" y="47378"/>
                    <a:pt x="22045" y="47378"/>
                  </a:cubicBezTo>
                  <a:cubicBezTo>
                    <a:pt x="22279" y="47378"/>
                    <a:pt x="22542" y="47364"/>
                    <a:pt x="22843" y="47330"/>
                  </a:cubicBezTo>
                  <a:cubicBezTo>
                    <a:pt x="25076" y="47074"/>
                    <a:pt x="24983" y="46254"/>
                    <a:pt x="27215" y="45999"/>
                  </a:cubicBezTo>
                  <a:cubicBezTo>
                    <a:pt x="27518" y="45965"/>
                    <a:pt x="27781" y="45951"/>
                    <a:pt x="28016" y="45951"/>
                  </a:cubicBezTo>
                  <a:cubicBezTo>
                    <a:pt x="29278" y="45951"/>
                    <a:pt x="29713" y="46363"/>
                    <a:pt x="30966" y="46363"/>
                  </a:cubicBezTo>
                  <a:cubicBezTo>
                    <a:pt x="31204" y="46363"/>
                    <a:pt x="31471" y="46348"/>
                    <a:pt x="31779" y="46313"/>
                  </a:cubicBezTo>
                  <a:cubicBezTo>
                    <a:pt x="34011" y="46063"/>
                    <a:pt x="33918" y="45243"/>
                    <a:pt x="36150" y="44987"/>
                  </a:cubicBezTo>
                  <a:cubicBezTo>
                    <a:pt x="36457" y="44952"/>
                    <a:pt x="36724" y="44937"/>
                    <a:pt x="36961" y="44937"/>
                  </a:cubicBezTo>
                  <a:cubicBezTo>
                    <a:pt x="38217" y="44937"/>
                    <a:pt x="38652" y="45351"/>
                    <a:pt x="39905" y="45351"/>
                  </a:cubicBezTo>
                  <a:cubicBezTo>
                    <a:pt x="40142" y="45351"/>
                    <a:pt x="40408" y="45336"/>
                    <a:pt x="40714" y="45301"/>
                  </a:cubicBezTo>
                  <a:cubicBezTo>
                    <a:pt x="42946" y="45045"/>
                    <a:pt x="42853" y="44226"/>
                    <a:pt x="45091" y="43970"/>
                  </a:cubicBezTo>
                  <a:cubicBezTo>
                    <a:pt x="45394" y="43936"/>
                    <a:pt x="45657" y="43922"/>
                    <a:pt x="45891" y="43922"/>
                  </a:cubicBezTo>
                  <a:cubicBezTo>
                    <a:pt x="46662" y="43922"/>
                    <a:pt x="47125" y="44076"/>
                    <a:pt x="47655" y="44196"/>
                  </a:cubicBezTo>
                  <a:cubicBezTo>
                    <a:pt x="47755" y="44219"/>
                    <a:pt x="47853" y="44230"/>
                    <a:pt x="47949" y="44230"/>
                  </a:cubicBezTo>
                  <a:cubicBezTo>
                    <a:pt x="48866" y="44230"/>
                    <a:pt x="49541" y="43249"/>
                    <a:pt x="49114" y="42359"/>
                  </a:cubicBezTo>
                  <a:cubicBezTo>
                    <a:pt x="48806" y="41720"/>
                    <a:pt x="48469" y="41208"/>
                    <a:pt x="48324" y="39906"/>
                  </a:cubicBezTo>
                  <a:cubicBezTo>
                    <a:pt x="48068" y="37668"/>
                    <a:pt x="48887" y="37581"/>
                    <a:pt x="48637" y="35343"/>
                  </a:cubicBezTo>
                  <a:cubicBezTo>
                    <a:pt x="48382" y="33110"/>
                    <a:pt x="47562" y="33209"/>
                    <a:pt x="47306" y="30971"/>
                  </a:cubicBezTo>
                  <a:cubicBezTo>
                    <a:pt x="47056" y="28733"/>
                    <a:pt x="47876" y="28640"/>
                    <a:pt x="47620" y="26407"/>
                  </a:cubicBezTo>
                  <a:cubicBezTo>
                    <a:pt x="47370" y="24169"/>
                    <a:pt x="46545" y="24262"/>
                    <a:pt x="46295" y="22030"/>
                  </a:cubicBezTo>
                  <a:cubicBezTo>
                    <a:pt x="46039" y="19798"/>
                    <a:pt x="46859" y="19705"/>
                    <a:pt x="46609" y="17472"/>
                  </a:cubicBezTo>
                  <a:cubicBezTo>
                    <a:pt x="46353" y="15234"/>
                    <a:pt x="45533" y="15333"/>
                    <a:pt x="45277" y="13095"/>
                  </a:cubicBezTo>
                  <a:cubicBezTo>
                    <a:pt x="45027" y="10862"/>
                    <a:pt x="45847" y="10769"/>
                    <a:pt x="45597" y="8537"/>
                  </a:cubicBezTo>
                  <a:cubicBezTo>
                    <a:pt x="45341" y="6299"/>
                    <a:pt x="44522" y="6392"/>
                    <a:pt x="44266" y="4160"/>
                  </a:cubicBezTo>
                  <a:cubicBezTo>
                    <a:pt x="44120" y="2863"/>
                    <a:pt x="44336" y="2288"/>
                    <a:pt x="44493" y="1596"/>
                  </a:cubicBezTo>
                  <a:cubicBezTo>
                    <a:pt x="44686" y="739"/>
                    <a:pt x="44002" y="0"/>
                    <a:pt x="432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7"/>
            <p:cNvSpPr/>
            <p:nvPr/>
          </p:nvSpPr>
          <p:spPr>
            <a:xfrm>
              <a:off x="7362502" y="539494"/>
              <a:ext cx="480995" cy="643796"/>
            </a:xfrm>
            <a:custGeom>
              <a:avLst/>
              <a:gdLst/>
              <a:ahLst/>
              <a:cxnLst/>
              <a:rect l="l" t="t" r="r" b="b"/>
              <a:pathLst>
                <a:path w="10453" h="13991" extrusionOk="0">
                  <a:moveTo>
                    <a:pt x="2822" y="0"/>
                  </a:moveTo>
                  <a:cubicBezTo>
                    <a:pt x="2376" y="0"/>
                    <a:pt x="1935" y="128"/>
                    <a:pt x="1553" y="376"/>
                  </a:cubicBezTo>
                  <a:cubicBezTo>
                    <a:pt x="274" y="1120"/>
                    <a:pt x="1" y="2683"/>
                    <a:pt x="878" y="4271"/>
                  </a:cubicBezTo>
                  <a:lnTo>
                    <a:pt x="5971" y="12770"/>
                  </a:lnTo>
                  <a:cubicBezTo>
                    <a:pt x="6296" y="13316"/>
                    <a:pt x="6808" y="13717"/>
                    <a:pt x="7413" y="13898"/>
                  </a:cubicBezTo>
                  <a:cubicBezTo>
                    <a:pt x="7628" y="13956"/>
                    <a:pt x="7843" y="13991"/>
                    <a:pt x="8064" y="13991"/>
                  </a:cubicBezTo>
                  <a:cubicBezTo>
                    <a:pt x="8453" y="13991"/>
                    <a:pt x="8837" y="13886"/>
                    <a:pt x="9168" y="13688"/>
                  </a:cubicBezTo>
                  <a:cubicBezTo>
                    <a:pt x="10209" y="13060"/>
                    <a:pt x="10453" y="11688"/>
                    <a:pt x="9738" y="10503"/>
                  </a:cubicBezTo>
                  <a:lnTo>
                    <a:pt x="6081" y="4526"/>
                  </a:lnTo>
                  <a:cubicBezTo>
                    <a:pt x="6015" y="4426"/>
                    <a:pt x="5922" y="4384"/>
                    <a:pt x="5831" y="4384"/>
                  </a:cubicBezTo>
                  <a:cubicBezTo>
                    <a:pt x="5621" y="4384"/>
                    <a:pt x="5418" y="4607"/>
                    <a:pt x="5552" y="4846"/>
                  </a:cubicBezTo>
                  <a:lnTo>
                    <a:pt x="9209" y="10822"/>
                  </a:lnTo>
                  <a:cubicBezTo>
                    <a:pt x="9738" y="11706"/>
                    <a:pt x="9587" y="12712"/>
                    <a:pt x="8848" y="13153"/>
                  </a:cubicBezTo>
                  <a:cubicBezTo>
                    <a:pt x="8604" y="13298"/>
                    <a:pt x="8332" y="13371"/>
                    <a:pt x="8058" y="13371"/>
                  </a:cubicBezTo>
                  <a:cubicBezTo>
                    <a:pt x="7902" y="13371"/>
                    <a:pt x="7745" y="13347"/>
                    <a:pt x="7593" y="13299"/>
                  </a:cubicBezTo>
                  <a:cubicBezTo>
                    <a:pt x="7134" y="13165"/>
                    <a:pt x="6750" y="12863"/>
                    <a:pt x="6506" y="12450"/>
                  </a:cubicBezTo>
                  <a:lnTo>
                    <a:pt x="1419" y="3962"/>
                  </a:lnTo>
                  <a:cubicBezTo>
                    <a:pt x="855" y="2945"/>
                    <a:pt x="675" y="1608"/>
                    <a:pt x="1890" y="899"/>
                  </a:cubicBezTo>
                  <a:cubicBezTo>
                    <a:pt x="2172" y="716"/>
                    <a:pt x="2496" y="622"/>
                    <a:pt x="2827" y="622"/>
                  </a:cubicBezTo>
                  <a:cubicBezTo>
                    <a:pt x="2938" y="622"/>
                    <a:pt x="3051" y="633"/>
                    <a:pt x="3163" y="655"/>
                  </a:cubicBezTo>
                  <a:cubicBezTo>
                    <a:pt x="3802" y="782"/>
                    <a:pt x="4395" y="1288"/>
                    <a:pt x="4919" y="2154"/>
                  </a:cubicBezTo>
                  <a:cubicBezTo>
                    <a:pt x="4986" y="2259"/>
                    <a:pt x="5081" y="2303"/>
                    <a:pt x="5175" y="2303"/>
                  </a:cubicBezTo>
                  <a:cubicBezTo>
                    <a:pt x="5388" y="2303"/>
                    <a:pt x="5595" y="2077"/>
                    <a:pt x="5453" y="1835"/>
                  </a:cubicBezTo>
                  <a:cubicBezTo>
                    <a:pt x="4831" y="806"/>
                    <a:pt x="4099" y="207"/>
                    <a:pt x="3273" y="44"/>
                  </a:cubicBezTo>
                  <a:cubicBezTo>
                    <a:pt x="3124" y="15"/>
                    <a:pt x="2973" y="0"/>
                    <a:pt x="28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60" name="Google Shape;860;p47"/>
            <p:cNvGrpSpPr/>
            <p:nvPr/>
          </p:nvGrpSpPr>
          <p:grpSpPr>
            <a:xfrm>
              <a:off x="8061165" y="1875937"/>
              <a:ext cx="587704" cy="730028"/>
              <a:chOff x="7984040" y="1789862"/>
              <a:chExt cx="587704" cy="730028"/>
            </a:xfrm>
          </p:grpSpPr>
          <p:sp>
            <p:nvSpPr>
              <p:cNvPr id="861" name="Google Shape;861;p47"/>
              <p:cNvSpPr/>
              <p:nvPr/>
            </p:nvSpPr>
            <p:spPr>
              <a:xfrm>
                <a:off x="7984040" y="1789862"/>
                <a:ext cx="587704" cy="730028"/>
              </a:xfrm>
              <a:custGeom>
                <a:avLst/>
                <a:gdLst/>
                <a:ahLst/>
                <a:cxnLst/>
                <a:rect l="l" t="t" r="r" b="b"/>
                <a:pathLst>
                  <a:path w="12772" h="15865" extrusionOk="0">
                    <a:moveTo>
                      <a:pt x="6057" y="0"/>
                    </a:moveTo>
                    <a:cubicBezTo>
                      <a:pt x="2648" y="0"/>
                      <a:pt x="1" y="3454"/>
                      <a:pt x="837" y="6960"/>
                    </a:cubicBezTo>
                    <a:lnTo>
                      <a:pt x="2290" y="15401"/>
                    </a:lnTo>
                    <a:cubicBezTo>
                      <a:pt x="2343" y="15690"/>
                      <a:pt x="2590" y="15864"/>
                      <a:pt x="2848" y="15864"/>
                    </a:cubicBezTo>
                    <a:cubicBezTo>
                      <a:pt x="2984" y="15864"/>
                      <a:pt x="3123" y="15815"/>
                      <a:pt x="3237" y="15709"/>
                    </a:cubicBezTo>
                    <a:lnTo>
                      <a:pt x="9748" y="10111"/>
                    </a:lnTo>
                    <a:cubicBezTo>
                      <a:pt x="12771" y="7553"/>
                      <a:pt x="12452" y="2425"/>
                      <a:pt x="8423" y="548"/>
                    </a:cubicBezTo>
                    <a:cubicBezTo>
                      <a:pt x="8214" y="449"/>
                      <a:pt x="7993" y="362"/>
                      <a:pt x="7772" y="286"/>
                    </a:cubicBezTo>
                    <a:cubicBezTo>
                      <a:pt x="7545" y="216"/>
                      <a:pt x="7318" y="152"/>
                      <a:pt x="7092" y="106"/>
                    </a:cubicBezTo>
                    <a:cubicBezTo>
                      <a:pt x="6741" y="34"/>
                      <a:pt x="6395" y="0"/>
                      <a:pt x="60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7"/>
              <p:cNvSpPr/>
              <p:nvPr/>
            </p:nvSpPr>
            <p:spPr>
              <a:xfrm>
                <a:off x="8130600" y="1909870"/>
                <a:ext cx="289204" cy="274894"/>
              </a:xfrm>
              <a:custGeom>
                <a:avLst/>
                <a:gdLst/>
                <a:ahLst/>
                <a:cxnLst/>
                <a:rect l="l" t="t" r="r" b="b"/>
                <a:pathLst>
                  <a:path w="6285" h="5974" extrusionOk="0">
                    <a:moveTo>
                      <a:pt x="3073" y="0"/>
                    </a:moveTo>
                    <a:cubicBezTo>
                      <a:pt x="2613" y="0"/>
                      <a:pt x="2150" y="106"/>
                      <a:pt x="1721" y="323"/>
                    </a:cubicBezTo>
                    <a:cubicBezTo>
                      <a:pt x="645" y="864"/>
                      <a:pt x="0" y="2009"/>
                      <a:pt x="93" y="3212"/>
                    </a:cubicBezTo>
                    <a:cubicBezTo>
                      <a:pt x="186" y="4416"/>
                      <a:pt x="994" y="5445"/>
                      <a:pt x="2139" y="5823"/>
                    </a:cubicBezTo>
                    <a:cubicBezTo>
                      <a:pt x="2450" y="5925"/>
                      <a:pt x="2765" y="5974"/>
                      <a:pt x="3075" y="5974"/>
                    </a:cubicBezTo>
                    <a:cubicBezTo>
                      <a:pt x="4330" y="5974"/>
                      <a:pt x="5496" y="5175"/>
                      <a:pt x="5907" y="3916"/>
                    </a:cubicBezTo>
                    <a:cubicBezTo>
                      <a:pt x="6284" y="2770"/>
                      <a:pt x="5936" y="1509"/>
                      <a:pt x="5017" y="718"/>
                    </a:cubicBezTo>
                    <a:cubicBezTo>
                      <a:pt x="4463" y="245"/>
                      <a:pt x="3772" y="0"/>
                      <a:pt x="30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3" name="Google Shape;863;p47"/>
            <p:cNvSpPr/>
            <p:nvPr/>
          </p:nvSpPr>
          <p:spPr>
            <a:xfrm rot="-316223">
              <a:off x="6461668" y="1364951"/>
              <a:ext cx="1403695" cy="7503"/>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7"/>
            <p:cNvSpPr/>
            <p:nvPr/>
          </p:nvSpPr>
          <p:spPr>
            <a:xfrm rot="-316223">
              <a:off x="6491797" y="1572959"/>
              <a:ext cx="1403695" cy="7503"/>
            </a:xfrm>
            <a:custGeom>
              <a:avLst/>
              <a:gdLst/>
              <a:ahLst/>
              <a:cxnLst/>
              <a:rect l="l" t="t" r="r" b="b"/>
              <a:pathLst>
                <a:path w="44926" h="299" extrusionOk="0">
                  <a:moveTo>
                    <a:pt x="0" y="1"/>
                  </a:moveTo>
                  <a:lnTo>
                    <a:pt x="0" y="299"/>
                  </a:lnTo>
                  <a:lnTo>
                    <a:pt x="44925" y="299"/>
                  </a:lnTo>
                  <a:lnTo>
                    <a:pt x="44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7"/>
            <p:cNvSpPr/>
            <p:nvPr/>
          </p:nvSpPr>
          <p:spPr>
            <a:xfrm rot="-316223">
              <a:off x="6521928" y="1780992"/>
              <a:ext cx="1403695" cy="7503"/>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7"/>
            <p:cNvSpPr/>
            <p:nvPr/>
          </p:nvSpPr>
          <p:spPr>
            <a:xfrm rot="-316223">
              <a:off x="6521918" y="1989001"/>
              <a:ext cx="1403695" cy="7503"/>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7"/>
            <p:cNvSpPr/>
            <p:nvPr/>
          </p:nvSpPr>
          <p:spPr>
            <a:xfrm rot="-316223">
              <a:off x="6552047" y="2197009"/>
              <a:ext cx="1403695" cy="7503"/>
            </a:xfrm>
            <a:custGeom>
              <a:avLst/>
              <a:gdLst/>
              <a:ahLst/>
              <a:cxnLst/>
              <a:rect l="l" t="t" r="r" b="b"/>
              <a:pathLst>
                <a:path w="44926" h="299" extrusionOk="0">
                  <a:moveTo>
                    <a:pt x="0" y="1"/>
                  </a:moveTo>
                  <a:lnTo>
                    <a:pt x="0" y="299"/>
                  </a:lnTo>
                  <a:lnTo>
                    <a:pt x="44925" y="299"/>
                  </a:lnTo>
                  <a:lnTo>
                    <a:pt x="449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7"/>
            <p:cNvSpPr/>
            <p:nvPr/>
          </p:nvSpPr>
          <p:spPr>
            <a:xfrm rot="-316223">
              <a:off x="6582178" y="2405042"/>
              <a:ext cx="1403695" cy="7503"/>
            </a:xfrm>
            <a:custGeom>
              <a:avLst/>
              <a:gdLst/>
              <a:ahLst/>
              <a:cxnLst/>
              <a:rect l="l" t="t" r="r" b="b"/>
              <a:pathLst>
                <a:path w="44926" h="299" extrusionOk="0">
                  <a:moveTo>
                    <a:pt x="0" y="0"/>
                  </a:moveTo>
                  <a:lnTo>
                    <a:pt x="0" y="298"/>
                  </a:lnTo>
                  <a:lnTo>
                    <a:pt x="44925" y="298"/>
                  </a:lnTo>
                  <a:lnTo>
                    <a:pt x="449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9" name="Google Shape;869;p47"/>
          <p:cNvSpPr/>
          <p:nvPr/>
        </p:nvSpPr>
        <p:spPr>
          <a:xfrm>
            <a:off x="1122879" y="1434522"/>
            <a:ext cx="321519" cy="293014"/>
          </a:xfrm>
          <a:custGeom>
            <a:avLst/>
            <a:gdLst/>
            <a:ahLst/>
            <a:cxnLst/>
            <a:rect l="l" t="t" r="r" b="b"/>
            <a:pathLst>
              <a:path w="45389" h="45389" extrusionOk="0">
                <a:moveTo>
                  <a:pt x="22697" y="0"/>
                </a:moveTo>
                <a:cubicBezTo>
                  <a:pt x="16680" y="0"/>
                  <a:pt x="10905" y="2389"/>
                  <a:pt x="6647" y="6647"/>
                </a:cubicBezTo>
                <a:cubicBezTo>
                  <a:pt x="2394" y="10905"/>
                  <a:pt x="0" y="16675"/>
                  <a:pt x="0" y="22692"/>
                </a:cubicBezTo>
                <a:cubicBezTo>
                  <a:pt x="0" y="28714"/>
                  <a:pt x="2394" y="34484"/>
                  <a:pt x="6647" y="38742"/>
                </a:cubicBezTo>
                <a:cubicBezTo>
                  <a:pt x="10905" y="42999"/>
                  <a:pt x="16680" y="45388"/>
                  <a:pt x="22697" y="45388"/>
                </a:cubicBezTo>
                <a:cubicBezTo>
                  <a:pt x="28714" y="45388"/>
                  <a:pt x="34489" y="42999"/>
                  <a:pt x="38742" y="38742"/>
                </a:cubicBezTo>
                <a:cubicBezTo>
                  <a:pt x="43000" y="34484"/>
                  <a:pt x="45388" y="28714"/>
                  <a:pt x="45388" y="22692"/>
                </a:cubicBezTo>
                <a:cubicBezTo>
                  <a:pt x="45388" y="16675"/>
                  <a:pt x="43000" y="10905"/>
                  <a:pt x="38742" y="6647"/>
                </a:cubicBezTo>
                <a:cubicBezTo>
                  <a:pt x="34489" y="2389"/>
                  <a:pt x="28714" y="0"/>
                  <a:pt x="226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0" name="Google Shape;870;p47"/>
          <p:cNvGrpSpPr/>
          <p:nvPr/>
        </p:nvGrpSpPr>
        <p:grpSpPr>
          <a:xfrm>
            <a:off x="7904581" y="1316777"/>
            <a:ext cx="1409613" cy="3594265"/>
            <a:chOff x="7505549" y="1055674"/>
            <a:chExt cx="1766845" cy="3889794"/>
          </a:xfrm>
        </p:grpSpPr>
        <p:grpSp>
          <p:nvGrpSpPr>
            <p:cNvPr id="871" name="Google Shape;871;p47"/>
            <p:cNvGrpSpPr/>
            <p:nvPr/>
          </p:nvGrpSpPr>
          <p:grpSpPr>
            <a:xfrm>
              <a:off x="7505549" y="1055674"/>
              <a:ext cx="1766845" cy="3889794"/>
              <a:chOff x="7505549" y="1055674"/>
              <a:chExt cx="1766845" cy="3889794"/>
            </a:xfrm>
          </p:grpSpPr>
          <p:grpSp>
            <p:nvGrpSpPr>
              <p:cNvPr id="872" name="Google Shape;872;p47"/>
              <p:cNvGrpSpPr/>
              <p:nvPr/>
            </p:nvGrpSpPr>
            <p:grpSpPr>
              <a:xfrm>
                <a:off x="7754624" y="1210549"/>
                <a:ext cx="1517769" cy="3734919"/>
                <a:chOff x="7754624" y="1210549"/>
                <a:chExt cx="1517769" cy="3734919"/>
              </a:xfrm>
            </p:grpSpPr>
            <p:sp>
              <p:nvSpPr>
                <p:cNvPr id="873" name="Google Shape;873;p47"/>
                <p:cNvSpPr/>
                <p:nvPr/>
              </p:nvSpPr>
              <p:spPr>
                <a:xfrm>
                  <a:off x="7754624" y="1210549"/>
                  <a:ext cx="1517769" cy="3734919"/>
                </a:xfrm>
                <a:custGeom>
                  <a:avLst/>
                  <a:gdLst/>
                  <a:ahLst/>
                  <a:cxnLst/>
                  <a:rect l="l" t="t" r="r" b="b"/>
                  <a:pathLst>
                    <a:path w="42622" h="104884" extrusionOk="0">
                      <a:moveTo>
                        <a:pt x="35686" y="1"/>
                      </a:moveTo>
                      <a:lnTo>
                        <a:pt x="0" y="2414"/>
                      </a:lnTo>
                      <a:lnTo>
                        <a:pt x="6931" y="104883"/>
                      </a:lnTo>
                      <a:lnTo>
                        <a:pt x="42622" y="102471"/>
                      </a:lnTo>
                      <a:lnTo>
                        <a:pt x="356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7"/>
                <p:cNvSpPr/>
                <p:nvPr/>
              </p:nvSpPr>
              <p:spPr>
                <a:xfrm>
                  <a:off x="7840052" y="1295871"/>
                  <a:ext cx="1186133" cy="1185991"/>
                </a:xfrm>
                <a:custGeom>
                  <a:avLst/>
                  <a:gdLst/>
                  <a:ahLst/>
                  <a:cxnLst/>
                  <a:rect l="l" t="t" r="r" b="b"/>
                  <a:pathLst>
                    <a:path w="33309" h="33305" extrusionOk="0">
                      <a:moveTo>
                        <a:pt x="31194" y="0"/>
                      </a:moveTo>
                      <a:lnTo>
                        <a:pt x="1" y="2505"/>
                      </a:lnTo>
                      <a:lnTo>
                        <a:pt x="2111" y="33304"/>
                      </a:lnTo>
                      <a:lnTo>
                        <a:pt x="33309" y="31194"/>
                      </a:lnTo>
                      <a:lnTo>
                        <a:pt x="3119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7"/>
                <p:cNvSpPr/>
                <p:nvPr/>
              </p:nvSpPr>
              <p:spPr>
                <a:xfrm>
                  <a:off x="7920494" y="2498960"/>
                  <a:ext cx="1186169" cy="1171996"/>
                </a:xfrm>
                <a:custGeom>
                  <a:avLst/>
                  <a:gdLst/>
                  <a:ahLst/>
                  <a:cxnLst/>
                  <a:rect l="l" t="t" r="r" b="b"/>
                  <a:pathLst>
                    <a:path w="33310" h="32912" extrusionOk="0">
                      <a:moveTo>
                        <a:pt x="31194" y="1"/>
                      </a:moveTo>
                      <a:lnTo>
                        <a:pt x="1" y="1717"/>
                      </a:lnTo>
                      <a:lnTo>
                        <a:pt x="2111" y="32911"/>
                      </a:lnTo>
                      <a:lnTo>
                        <a:pt x="33309" y="30800"/>
                      </a:lnTo>
                      <a:lnTo>
                        <a:pt x="311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7"/>
                <p:cNvSpPr/>
                <p:nvPr/>
              </p:nvSpPr>
              <p:spPr>
                <a:xfrm>
                  <a:off x="8000972" y="3674024"/>
                  <a:ext cx="1186133" cy="1172139"/>
                </a:xfrm>
                <a:custGeom>
                  <a:avLst/>
                  <a:gdLst/>
                  <a:ahLst/>
                  <a:cxnLst/>
                  <a:rect l="l" t="t" r="r" b="b"/>
                  <a:pathLst>
                    <a:path w="33309" h="32916" extrusionOk="0">
                      <a:moveTo>
                        <a:pt x="31198" y="1"/>
                      </a:moveTo>
                      <a:lnTo>
                        <a:pt x="0" y="2111"/>
                      </a:lnTo>
                      <a:lnTo>
                        <a:pt x="2111" y="32915"/>
                      </a:lnTo>
                      <a:lnTo>
                        <a:pt x="33309" y="31194"/>
                      </a:lnTo>
                      <a:lnTo>
                        <a:pt x="31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7" name="Google Shape;877;p47"/>
              <p:cNvSpPr/>
              <p:nvPr/>
            </p:nvSpPr>
            <p:spPr>
              <a:xfrm rot="-962164">
                <a:off x="7549792" y="1136305"/>
                <a:ext cx="641621" cy="410698"/>
              </a:xfrm>
              <a:custGeom>
                <a:avLst/>
                <a:gdLst/>
                <a:ahLst/>
                <a:cxnLst/>
                <a:rect l="l" t="t" r="r" b="b"/>
                <a:pathLst>
                  <a:path w="30169" h="19311" extrusionOk="0">
                    <a:moveTo>
                      <a:pt x="305" y="0"/>
                    </a:moveTo>
                    <a:lnTo>
                      <a:pt x="1" y="19311"/>
                    </a:lnTo>
                    <a:lnTo>
                      <a:pt x="30169" y="18927"/>
                    </a:lnTo>
                    <a:lnTo>
                      <a:pt x="30169" y="242"/>
                    </a:lnTo>
                    <a:lnTo>
                      <a:pt x="305" y="0"/>
                    </a:lnTo>
                    <a:close/>
                  </a:path>
                </a:pathLst>
              </a:custGeom>
              <a:solidFill>
                <a:srgbClr val="B0CEBB">
                  <a:alpha val="8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8" name="Google Shape;878;p47"/>
            <p:cNvSpPr/>
            <p:nvPr/>
          </p:nvSpPr>
          <p:spPr>
            <a:xfrm rot="-1412875">
              <a:off x="7734528" y="3884623"/>
              <a:ext cx="565862" cy="847099"/>
            </a:xfrm>
            <a:custGeom>
              <a:avLst/>
              <a:gdLst/>
              <a:ahLst/>
              <a:cxnLst/>
              <a:rect l="l" t="t" r="r" b="b"/>
              <a:pathLst>
                <a:path w="7849" h="11750" extrusionOk="0">
                  <a:moveTo>
                    <a:pt x="2988" y="0"/>
                  </a:moveTo>
                  <a:lnTo>
                    <a:pt x="0" y="10348"/>
                  </a:lnTo>
                  <a:cubicBezTo>
                    <a:pt x="34" y="10469"/>
                    <a:pt x="127" y="10517"/>
                    <a:pt x="234" y="10517"/>
                  </a:cubicBezTo>
                  <a:cubicBezTo>
                    <a:pt x="256" y="10517"/>
                    <a:pt x="279" y="10515"/>
                    <a:pt x="302" y="10511"/>
                  </a:cubicBezTo>
                  <a:cubicBezTo>
                    <a:pt x="388" y="10500"/>
                    <a:pt x="476" y="10477"/>
                    <a:pt x="560" y="10477"/>
                  </a:cubicBezTo>
                  <a:cubicBezTo>
                    <a:pt x="607" y="10477"/>
                    <a:pt x="654" y="10484"/>
                    <a:pt x="698" y="10505"/>
                  </a:cubicBezTo>
                  <a:cubicBezTo>
                    <a:pt x="860" y="10581"/>
                    <a:pt x="913" y="10837"/>
                    <a:pt x="1070" y="10924"/>
                  </a:cubicBezTo>
                  <a:cubicBezTo>
                    <a:pt x="1112" y="10947"/>
                    <a:pt x="1156" y="10956"/>
                    <a:pt x="1202" y="10956"/>
                  </a:cubicBezTo>
                  <a:cubicBezTo>
                    <a:pt x="1394" y="10956"/>
                    <a:pt x="1615" y="10794"/>
                    <a:pt x="1811" y="10794"/>
                  </a:cubicBezTo>
                  <a:cubicBezTo>
                    <a:pt x="1842" y="10794"/>
                    <a:pt x="1872" y="10798"/>
                    <a:pt x="1901" y="10807"/>
                  </a:cubicBezTo>
                  <a:cubicBezTo>
                    <a:pt x="2116" y="10877"/>
                    <a:pt x="2203" y="11180"/>
                    <a:pt x="2413" y="11261"/>
                  </a:cubicBezTo>
                  <a:cubicBezTo>
                    <a:pt x="2452" y="11277"/>
                    <a:pt x="2493" y="11283"/>
                    <a:pt x="2535" y="11283"/>
                  </a:cubicBezTo>
                  <a:cubicBezTo>
                    <a:pt x="2718" y="11283"/>
                    <a:pt x="2921" y="11163"/>
                    <a:pt x="3104" y="11163"/>
                  </a:cubicBezTo>
                  <a:cubicBezTo>
                    <a:pt x="3146" y="11163"/>
                    <a:pt x="3187" y="11170"/>
                    <a:pt x="3226" y="11185"/>
                  </a:cubicBezTo>
                  <a:cubicBezTo>
                    <a:pt x="3453" y="11278"/>
                    <a:pt x="3535" y="11650"/>
                    <a:pt x="3773" y="11709"/>
                  </a:cubicBezTo>
                  <a:cubicBezTo>
                    <a:pt x="3796" y="11714"/>
                    <a:pt x="3819" y="11716"/>
                    <a:pt x="3842" y="11716"/>
                  </a:cubicBezTo>
                  <a:cubicBezTo>
                    <a:pt x="3949" y="11716"/>
                    <a:pt x="4057" y="11670"/>
                    <a:pt x="4162" y="11650"/>
                  </a:cubicBezTo>
                  <a:cubicBezTo>
                    <a:pt x="4210" y="11642"/>
                    <a:pt x="4265" y="11633"/>
                    <a:pt x="4318" y="11633"/>
                  </a:cubicBezTo>
                  <a:cubicBezTo>
                    <a:pt x="4407" y="11633"/>
                    <a:pt x="4487" y="11658"/>
                    <a:pt x="4505" y="11749"/>
                  </a:cubicBezTo>
                  <a:lnTo>
                    <a:pt x="7848" y="1285"/>
                  </a:lnTo>
                  <a:cubicBezTo>
                    <a:pt x="7787" y="1148"/>
                    <a:pt x="7670" y="1115"/>
                    <a:pt x="7533" y="1115"/>
                  </a:cubicBezTo>
                  <a:cubicBezTo>
                    <a:pt x="7407" y="1115"/>
                    <a:pt x="7263" y="1144"/>
                    <a:pt x="7131" y="1144"/>
                  </a:cubicBezTo>
                  <a:cubicBezTo>
                    <a:pt x="7024" y="1144"/>
                    <a:pt x="6925" y="1125"/>
                    <a:pt x="6848" y="1058"/>
                  </a:cubicBezTo>
                  <a:cubicBezTo>
                    <a:pt x="6761" y="977"/>
                    <a:pt x="6703" y="849"/>
                    <a:pt x="6604" y="797"/>
                  </a:cubicBezTo>
                  <a:cubicBezTo>
                    <a:pt x="6572" y="781"/>
                    <a:pt x="6540" y="775"/>
                    <a:pt x="6506" y="775"/>
                  </a:cubicBezTo>
                  <a:cubicBezTo>
                    <a:pt x="6326" y="775"/>
                    <a:pt x="6119" y="959"/>
                    <a:pt x="5933" y="959"/>
                  </a:cubicBezTo>
                  <a:cubicBezTo>
                    <a:pt x="5916" y="959"/>
                    <a:pt x="5900" y="957"/>
                    <a:pt x="5883" y="954"/>
                  </a:cubicBezTo>
                  <a:cubicBezTo>
                    <a:pt x="5647" y="903"/>
                    <a:pt x="5516" y="512"/>
                    <a:pt x="5304" y="512"/>
                  </a:cubicBezTo>
                  <a:cubicBezTo>
                    <a:pt x="5276" y="512"/>
                    <a:pt x="5246" y="519"/>
                    <a:pt x="5215" y="535"/>
                  </a:cubicBezTo>
                  <a:cubicBezTo>
                    <a:pt x="5151" y="570"/>
                    <a:pt x="5098" y="634"/>
                    <a:pt x="5034" y="663"/>
                  </a:cubicBezTo>
                  <a:cubicBezTo>
                    <a:pt x="5003" y="679"/>
                    <a:pt x="4973" y="686"/>
                    <a:pt x="4944" y="686"/>
                  </a:cubicBezTo>
                  <a:cubicBezTo>
                    <a:pt x="4763" y="686"/>
                    <a:pt x="4635" y="403"/>
                    <a:pt x="4459" y="303"/>
                  </a:cubicBezTo>
                  <a:cubicBezTo>
                    <a:pt x="4400" y="270"/>
                    <a:pt x="4337" y="258"/>
                    <a:pt x="4272" y="258"/>
                  </a:cubicBezTo>
                  <a:cubicBezTo>
                    <a:pt x="4104" y="258"/>
                    <a:pt x="3921" y="337"/>
                    <a:pt x="3750" y="349"/>
                  </a:cubicBezTo>
                  <a:cubicBezTo>
                    <a:pt x="3731" y="350"/>
                    <a:pt x="3711" y="351"/>
                    <a:pt x="3692" y="351"/>
                  </a:cubicBezTo>
                  <a:cubicBezTo>
                    <a:pt x="3432" y="351"/>
                    <a:pt x="3107" y="243"/>
                    <a:pt x="2988" y="0"/>
                  </a:cubicBezTo>
                  <a:close/>
                </a:path>
              </a:pathLst>
            </a:custGeom>
            <a:solidFill>
              <a:srgbClr val="DB6B34">
                <a:alpha val="41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Рисунок 4"/>
          <p:cNvPicPr>
            <a:picLocks noChangeAspect="1"/>
          </p:cNvPicPr>
          <p:nvPr/>
        </p:nvPicPr>
        <p:blipFill>
          <a:blip r:embed="rId3"/>
          <a:stretch>
            <a:fillRect/>
          </a:stretch>
        </p:blipFill>
        <p:spPr>
          <a:xfrm>
            <a:off x="774032" y="274412"/>
            <a:ext cx="8072855" cy="930836"/>
          </a:xfrm>
          <a:prstGeom prst="rect">
            <a:avLst/>
          </a:prstGeom>
        </p:spPr>
      </p:pic>
      <p:pic>
        <p:nvPicPr>
          <p:cNvPr id="13" name="Рисунок 12"/>
          <p:cNvPicPr>
            <a:picLocks noChangeAspect="1"/>
          </p:cNvPicPr>
          <p:nvPr/>
        </p:nvPicPr>
        <p:blipFill>
          <a:blip r:embed="rId4"/>
          <a:stretch>
            <a:fillRect/>
          </a:stretch>
        </p:blipFill>
        <p:spPr>
          <a:xfrm>
            <a:off x="1122879" y="1979534"/>
            <a:ext cx="323116" cy="292633"/>
          </a:xfrm>
          <a:prstGeom prst="rect">
            <a:avLst/>
          </a:prstGeom>
        </p:spPr>
      </p:pic>
      <p:pic>
        <p:nvPicPr>
          <p:cNvPr id="14" name="Рисунок 13"/>
          <p:cNvPicPr>
            <a:picLocks noChangeAspect="1"/>
          </p:cNvPicPr>
          <p:nvPr/>
        </p:nvPicPr>
        <p:blipFill>
          <a:blip r:embed="rId4"/>
          <a:stretch>
            <a:fillRect/>
          </a:stretch>
        </p:blipFill>
        <p:spPr>
          <a:xfrm>
            <a:off x="1121282" y="4289104"/>
            <a:ext cx="323116" cy="292633"/>
          </a:xfrm>
          <a:prstGeom prst="rect">
            <a:avLst/>
          </a:prstGeom>
        </p:spPr>
      </p:pic>
      <p:pic>
        <p:nvPicPr>
          <p:cNvPr id="15" name="Рисунок 14"/>
          <p:cNvPicPr>
            <a:picLocks noChangeAspect="1"/>
          </p:cNvPicPr>
          <p:nvPr/>
        </p:nvPicPr>
        <p:blipFill>
          <a:blip r:embed="rId4"/>
          <a:stretch>
            <a:fillRect/>
          </a:stretch>
        </p:blipFill>
        <p:spPr>
          <a:xfrm>
            <a:off x="1121282" y="3744473"/>
            <a:ext cx="323116" cy="292633"/>
          </a:xfrm>
          <a:prstGeom prst="rect">
            <a:avLst/>
          </a:prstGeom>
        </p:spPr>
      </p:pic>
      <p:pic>
        <p:nvPicPr>
          <p:cNvPr id="16" name="Рисунок 15"/>
          <p:cNvPicPr>
            <a:picLocks noChangeAspect="1"/>
          </p:cNvPicPr>
          <p:nvPr/>
        </p:nvPicPr>
        <p:blipFill>
          <a:blip r:embed="rId4"/>
          <a:stretch>
            <a:fillRect/>
          </a:stretch>
        </p:blipFill>
        <p:spPr>
          <a:xfrm>
            <a:off x="1121282" y="3156160"/>
            <a:ext cx="323116" cy="292633"/>
          </a:xfrm>
          <a:prstGeom prst="rect">
            <a:avLst/>
          </a:prstGeom>
        </p:spPr>
      </p:pic>
      <p:pic>
        <p:nvPicPr>
          <p:cNvPr id="17" name="Рисунок 16"/>
          <p:cNvPicPr>
            <a:picLocks noChangeAspect="1"/>
          </p:cNvPicPr>
          <p:nvPr/>
        </p:nvPicPr>
        <p:blipFill>
          <a:blip r:embed="rId4"/>
          <a:stretch>
            <a:fillRect/>
          </a:stretch>
        </p:blipFill>
        <p:spPr>
          <a:xfrm>
            <a:off x="1122879" y="2567847"/>
            <a:ext cx="323116" cy="292633"/>
          </a:xfrm>
          <a:prstGeom prst="rect">
            <a:avLst/>
          </a:prstGeom>
        </p:spPr>
      </p:pic>
      <p:sp>
        <p:nvSpPr>
          <p:cNvPr id="20" name="TextBox 19"/>
          <p:cNvSpPr txBox="1"/>
          <p:nvPr/>
        </p:nvSpPr>
        <p:spPr>
          <a:xfrm>
            <a:off x="1551703" y="1997532"/>
            <a:ext cx="6246632" cy="307777"/>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Возраст </a:t>
            </a:r>
            <a:r>
              <a:rPr lang="ru-RU" dirty="0">
                <a:latin typeface="Times New Roman" panose="02020603050405020304" pitchFamily="18" charset="0"/>
                <a:cs typeface="Times New Roman" panose="02020603050405020304" pitchFamily="18" charset="0"/>
              </a:rPr>
              <a:t>детей и их возможности</a:t>
            </a:r>
          </a:p>
        </p:txBody>
      </p:sp>
      <p:sp>
        <p:nvSpPr>
          <p:cNvPr id="21" name="TextBox 20"/>
          <p:cNvSpPr txBox="1"/>
          <p:nvPr/>
        </p:nvSpPr>
        <p:spPr>
          <a:xfrm>
            <a:off x="1551703" y="2568462"/>
            <a:ext cx="5817870" cy="307777"/>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Инфраструктуру </a:t>
            </a:r>
            <a:r>
              <a:rPr lang="ru-RU" dirty="0">
                <a:latin typeface="Times New Roman" panose="02020603050405020304" pitchFamily="18" charset="0"/>
                <a:cs typeface="Times New Roman" panose="02020603050405020304" pitchFamily="18" charset="0"/>
              </a:rPr>
              <a:t>лагеря и ее материальную базу</a:t>
            </a:r>
          </a:p>
        </p:txBody>
      </p:sp>
      <p:sp>
        <p:nvSpPr>
          <p:cNvPr id="22" name="TextBox 21"/>
          <p:cNvSpPr txBox="1"/>
          <p:nvPr/>
        </p:nvSpPr>
        <p:spPr>
          <a:xfrm>
            <a:off x="1551703" y="3191884"/>
            <a:ext cx="4963397" cy="307777"/>
          </a:xfrm>
          <a:prstGeom prst="rect">
            <a:avLst/>
          </a:prstGeom>
          <a:noFill/>
        </p:spPr>
        <p:txBody>
          <a:bodyPr wrap="square" rtlCol="0">
            <a:spAutoFit/>
          </a:bodyPr>
          <a:lstStyle/>
          <a:p>
            <a:r>
              <a:rPr lang="ru-RU" dirty="0">
                <a:latin typeface="Times New Roman" panose="02020603050405020304" pitchFamily="18" charset="0"/>
                <a:cs typeface="Times New Roman" panose="02020603050405020304" pitchFamily="18" charset="0"/>
              </a:rPr>
              <a:t>П</a:t>
            </a:r>
            <a:r>
              <a:rPr lang="ru-RU" dirty="0" smtClean="0">
                <a:latin typeface="Times New Roman" panose="02020603050405020304" pitchFamily="18" charset="0"/>
                <a:cs typeface="Times New Roman" panose="02020603050405020304" pitchFamily="18" charset="0"/>
              </a:rPr>
              <a:t>риродно-погодные </a:t>
            </a:r>
            <a:r>
              <a:rPr lang="ru-RU" dirty="0">
                <a:latin typeface="Times New Roman" panose="02020603050405020304" pitchFamily="18" charset="0"/>
                <a:cs typeface="Times New Roman" panose="02020603050405020304" pitchFamily="18" charset="0"/>
              </a:rPr>
              <a:t>условия</a:t>
            </a:r>
          </a:p>
        </p:txBody>
      </p:sp>
      <p:sp>
        <p:nvSpPr>
          <p:cNvPr id="23" name="TextBox 22"/>
          <p:cNvSpPr txBox="1"/>
          <p:nvPr/>
        </p:nvSpPr>
        <p:spPr>
          <a:xfrm>
            <a:off x="1551703" y="3733361"/>
            <a:ext cx="4963397" cy="307777"/>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Методическое </a:t>
            </a:r>
            <a:r>
              <a:rPr lang="ru-RU" dirty="0">
                <a:latin typeface="Times New Roman" panose="02020603050405020304" pitchFamily="18" charset="0"/>
                <a:cs typeface="Times New Roman" panose="02020603050405020304" pitchFamily="18" charset="0"/>
              </a:rPr>
              <a:t>обеспечение (литература, сценарии и т.д.)</a:t>
            </a:r>
          </a:p>
        </p:txBody>
      </p:sp>
      <p:sp>
        <p:nvSpPr>
          <p:cNvPr id="24" name="TextBox 23"/>
          <p:cNvSpPr txBox="1"/>
          <p:nvPr/>
        </p:nvSpPr>
        <p:spPr>
          <a:xfrm>
            <a:off x="1551703" y="4322165"/>
            <a:ext cx="6345719" cy="307777"/>
          </a:xfrm>
          <a:prstGeom prst="rect">
            <a:avLst/>
          </a:prstGeom>
          <a:noFill/>
        </p:spPr>
        <p:txBody>
          <a:bodyPr wrap="square" rtlCol="0">
            <a:spAutoFit/>
          </a:bodyPr>
          <a:lstStyle/>
          <a:p>
            <a:r>
              <a:rPr lang="ru-RU" dirty="0" smtClean="0">
                <a:latin typeface="Times New Roman" panose="02020603050405020304" pitchFamily="18" charset="0"/>
                <a:cs typeface="Times New Roman" panose="02020603050405020304" pitchFamily="18" charset="0"/>
              </a:rPr>
              <a:t>Профессионализм </a:t>
            </a:r>
            <a:r>
              <a:rPr lang="ru-RU" dirty="0">
                <a:latin typeface="Times New Roman" panose="02020603050405020304" pitchFamily="18" charset="0"/>
                <a:cs typeface="Times New Roman" panose="02020603050405020304" pitchFamily="18" charset="0"/>
              </a:rPr>
              <a:t>и подготовка вожатского коллектива</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41" name="Google Shape;1441;p66"/>
          <p:cNvSpPr txBox="1">
            <a:spLocks noGrp="1"/>
          </p:cNvSpPr>
          <p:nvPr>
            <p:ph type="title" idx="4294967295"/>
          </p:nvPr>
        </p:nvSpPr>
        <p:spPr>
          <a:xfrm>
            <a:off x="6226620" y="1020772"/>
            <a:ext cx="2666083" cy="527700"/>
          </a:xfrm>
          <a:prstGeom prst="rect">
            <a:avLst/>
          </a:prstGeom>
        </p:spPr>
        <p:txBody>
          <a:bodyPr spcFirstLastPara="1" wrap="square" lIns="91425" tIns="91425" rIns="91425" bIns="91425" anchor="b" anchorCtr="0">
            <a:noAutofit/>
          </a:bodyPr>
          <a:lstStyle/>
          <a:p>
            <a:pPr lvl="0" algn="ctr"/>
            <a:r>
              <a:rPr lang="ru-RU" sz="2400" b="1" u="sng" dirty="0" smtClean="0">
                <a:latin typeface="Times New Roman" panose="02020603050405020304" pitchFamily="18" charset="0"/>
                <a:cs typeface="Times New Roman" panose="02020603050405020304" pitchFamily="18" charset="0"/>
              </a:rPr>
              <a:t>Реалистичность</a:t>
            </a:r>
            <a:endParaRPr sz="2400" b="1" u="sng" dirty="0">
              <a:latin typeface="Times New Roman" panose="02020603050405020304" pitchFamily="18" charset="0"/>
              <a:cs typeface="Times New Roman" panose="02020603050405020304" pitchFamily="18" charset="0"/>
            </a:endParaRPr>
          </a:p>
        </p:txBody>
      </p:sp>
      <p:sp>
        <p:nvSpPr>
          <p:cNvPr id="1442" name="Google Shape;1442;p66"/>
          <p:cNvSpPr txBox="1">
            <a:spLocks noGrp="1"/>
          </p:cNvSpPr>
          <p:nvPr>
            <p:ph type="title" idx="4294967295"/>
          </p:nvPr>
        </p:nvSpPr>
        <p:spPr>
          <a:xfrm>
            <a:off x="5072795" y="3391060"/>
            <a:ext cx="3083873" cy="527700"/>
          </a:xfrm>
          <a:prstGeom prst="rect">
            <a:avLst/>
          </a:prstGeom>
        </p:spPr>
        <p:txBody>
          <a:bodyPr spcFirstLastPara="1" wrap="square" lIns="91425" tIns="91425" rIns="91425" bIns="91425" anchor="b" anchorCtr="0">
            <a:noAutofit/>
          </a:bodyPr>
          <a:lstStyle/>
          <a:p>
            <a:pPr lvl="0" algn="ctr"/>
            <a:r>
              <a:rPr lang="ru-RU" sz="2400" b="1" u="sng" dirty="0">
                <a:latin typeface="Times New Roman" panose="02020603050405020304" pitchFamily="18" charset="0"/>
                <a:cs typeface="Times New Roman" panose="02020603050405020304" pitchFamily="18" charset="0"/>
              </a:rPr>
              <a:t>Контролируемость</a:t>
            </a:r>
            <a:endParaRPr sz="2400" b="1" u="sng" dirty="0">
              <a:latin typeface="Times New Roman" panose="02020603050405020304" pitchFamily="18" charset="0"/>
              <a:cs typeface="Times New Roman" panose="02020603050405020304" pitchFamily="18" charset="0"/>
            </a:endParaRPr>
          </a:p>
        </p:txBody>
      </p:sp>
      <p:sp>
        <p:nvSpPr>
          <p:cNvPr id="1443" name="Google Shape;1443;p66"/>
          <p:cNvSpPr txBox="1">
            <a:spLocks noGrp="1"/>
          </p:cNvSpPr>
          <p:nvPr>
            <p:ph type="title" idx="4294967295"/>
          </p:nvPr>
        </p:nvSpPr>
        <p:spPr>
          <a:xfrm>
            <a:off x="867190" y="694852"/>
            <a:ext cx="2204100" cy="527700"/>
          </a:xfrm>
          <a:prstGeom prst="rect">
            <a:avLst/>
          </a:prstGeom>
        </p:spPr>
        <p:txBody>
          <a:bodyPr spcFirstLastPara="1" wrap="square" lIns="91425" tIns="91425" rIns="91425" bIns="91425" anchor="b" anchorCtr="0">
            <a:noAutofit/>
          </a:bodyPr>
          <a:lstStyle/>
          <a:p>
            <a:pPr lvl="0" algn="ctr"/>
            <a:r>
              <a:rPr lang="ru-RU" sz="2400" b="1" u="sng" dirty="0">
                <a:latin typeface="Times New Roman" panose="02020603050405020304" pitchFamily="18" charset="0"/>
                <a:cs typeface="Times New Roman" panose="02020603050405020304" pitchFamily="18" charset="0"/>
              </a:rPr>
              <a:t>Целостность</a:t>
            </a:r>
            <a:endParaRPr sz="2400" b="1" u="sng" dirty="0">
              <a:latin typeface="Times New Roman" panose="02020603050405020304" pitchFamily="18" charset="0"/>
              <a:cs typeface="Times New Roman" panose="02020603050405020304" pitchFamily="18" charset="0"/>
            </a:endParaRPr>
          </a:p>
        </p:txBody>
      </p:sp>
      <p:sp>
        <p:nvSpPr>
          <p:cNvPr id="1445" name="Google Shape;1445;p66"/>
          <p:cNvSpPr txBox="1">
            <a:spLocks noGrp="1"/>
          </p:cNvSpPr>
          <p:nvPr>
            <p:ph type="title" idx="4294967295"/>
          </p:nvPr>
        </p:nvSpPr>
        <p:spPr>
          <a:xfrm>
            <a:off x="3560786" y="167152"/>
            <a:ext cx="2204100" cy="52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ru-RU" sz="2400" b="1" u="sng" dirty="0" smtClean="0">
                <a:latin typeface="Times New Roman" panose="02020603050405020304" pitchFamily="18" charset="0"/>
                <a:cs typeface="Times New Roman" panose="02020603050405020304" pitchFamily="18" charset="0"/>
              </a:rPr>
              <a:t>Актуальность</a:t>
            </a:r>
            <a:r>
              <a:rPr lang="ru-RU" sz="1400" b="1" dirty="0" smtClean="0">
                <a:latin typeface="Times New Roman" panose="02020603050405020304" pitchFamily="18" charset="0"/>
                <a:cs typeface="Times New Roman" panose="02020603050405020304" pitchFamily="18" charset="0"/>
              </a:rPr>
              <a:t> </a:t>
            </a:r>
            <a:endParaRPr sz="1400" b="1" dirty="0">
              <a:latin typeface="Times New Roman" panose="02020603050405020304" pitchFamily="18" charset="0"/>
              <a:cs typeface="Times New Roman" panose="02020603050405020304" pitchFamily="18" charset="0"/>
            </a:endParaRPr>
          </a:p>
        </p:txBody>
      </p:sp>
      <p:sp>
        <p:nvSpPr>
          <p:cNvPr id="1447" name="Google Shape;1447;p66"/>
          <p:cNvSpPr txBox="1">
            <a:spLocks noGrp="1"/>
          </p:cNvSpPr>
          <p:nvPr>
            <p:ph type="title" idx="4294967295"/>
          </p:nvPr>
        </p:nvSpPr>
        <p:spPr>
          <a:xfrm>
            <a:off x="1016317" y="3338387"/>
            <a:ext cx="2529715" cy="527700"/>
          </a:xfrm>
          <a:prstGeom prst="rect">
            <a:avLst/>
          </a:prstGeom>
        </p:spPr>
        <p:txBody>
          <a:bodyPr spcFirstLastPara="1" wrap="square" lIns="91425" tIns="91425" rIns="91425" bIns="91425" anchor="b" anchorCtr="0">
            <a:noAutofit/>
          </a:bodyPr>
          <a:lstStyle/>
          <a:p>
            <a:pPr lvl="0" algn="ctr"/>
            <a:r>
              <a:rPr lang="ru-RU" sz="2400" b="1" u="sng" dirty="0">
                <a:latin typeface="Times New Roman" panose="02020603050405020304" pitchFamily="18" charset="0"/>
                <a:cs typeface="Times New Roman" panose="02020603050405020304" pitchFamily="18" charset="0"/>
              </a:rPr>
              <a:t>Оригинальность</a:t>
            </a:r>
            <a:endParaRPr sz="2400" b="1" u="sng" dirty="0">
              <a:latin typeface="Times New Roman" panose="02020603050405020304" pitchFamily="18" charset="0"/>
              <a:cs typeface="Times New Roman" panose="02020603050405020304" pitchFamily="18" charset="0"/>
            </a:endParaRPr>
          </a:p>
        </p:txBody>
      </p:sp>
      <p:sp>
        <p:nvSpPr>
          <p:cNvPr id="1449" name="Google Shape;1449;p66"/>
          <p:cNvSpPr/>
          <p:nvPr/>
        </p:nvSpPr>
        <p:spPr>
          <a:xfrm>
            <a:off x="3284806" y="1520258"/>
            <a:ext cx="1915845" cy="1138535"/>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56" name="Google Shape;1456;p66"/>
          <p:cNvCxnSpPr>
            <a:stCxn id="1443" idx="2"/>
            <a:endCxn id="1449" idx="2"/>
          </p:cNvCxnSpPr>
          <p:nvPr/>
        </p:nvCxnSpPr>
        <p:spPr>
          <a:xfrm rot="16200000" flipH="1">
            <a:off x="2193536" y="998256"/>
            <a:ext cx="866974" cy="1315566"/>
          </a:xfrm>
          <a:prstGeom prst="curvedConnector2">
            <a:avLst/>
          </a:prstGeom>
          <a:noFill/>
          <a:ln w="19050" cap="flat" cmpd="sng">
            <a:solidFill>
              <a:schemeClr val="lt2"/>
            </a:solidFill>
            <a:prstDash val="solid"/>
            <a:round/>
            <a:headEnd type="oval" w="med" len="med"/>
            <a:tailEnd type="none" w="med" len="med"/>
          </a:ln>
        </p:spPr>
      </p:cxnSp>
      <p:cxnSp>
        <p:nvCxnSpPr>
          <p:cNvPr id="1457" name="Google Shape;1457;p66"/>
          <p:cNvCxnSpPr>
            <a:stCxn id="1449" idx="0"/>
            <a:endCxn id="1445" idx="2"/>
          </p:cNvCxnSpPr>
          <p:nvPr/>
        </p:nvCxnSpPr>
        <p:spPr>
          <a:xfrm rot="5400000" flipH="1" flipV="1">
            <a:off x="4040079" y="897502"/>
            <a:ext cx="825406" cy="420107"/>
          </a:xfrm>
          <a:prstGeom prst="curvedConnector3">
            <a:avLst>
              <a:gd name="adj1" fmla="val 50000"/>
            </a:avLst>
          </a:prstGeom>
          <a:noFill/>
          <a:ln w="19050" cap="flat" cmpd="sng">
            <a:solidFill>
              <a:schemeClr val="lt2"/>
            </a:solidFill>
            <a:prstDash val="solid"/>
            <a:round/>
            <a:headEnd type="none" w="med" len="med"/>
            <a:tailEnd type="oval" w="med" len="med"/>
          </a:ln>
        </p:spPr>
      </p:cxnSp>
      <p:cxnSp>
        <p:nvCxnSpPr>
          <p:cNvPr id="1458" name="Google Shape;1458;p66"/>
          <p:cNvCxnSpPr>
            <a:stCxn id="1449" idx="6"/>
            <a:endCxn id="1441" idx="1"/>
          </p:cNvCxnSpPr>
          <p:nvPr/>
        </p:nvCxnSpPr>
        <p:spPr>
          <a:xfrm flipV="1">
            <a:off x="5200651" y="1284622"/>
            <a:ext cx="1025969" cy="804904"/>
          </a:xfrm>
          <a:prstGeom prst="curvedConnector3">
            <a:avLst>
              <a:gd name="adj1" fmla="val 50000"/>
            </a:avLst>
          </a:prstGeom>
          <a:noFill/>
          <a:ln w="19050" cap="flat" cmpd="sng">
            <a:solidFill>
              <a:schemeClr val="lt2"/>
            </a:solidFill>
            <a:prstDash val="solid"/>
            <a:round/>
            <a:headEnd type="none" w="med" len="med"/>
            <a:tailEnd type="oval" w="med" len="med"/>
          </a:ln>
        </p:spPr>
      </p:cxnSp>
      <p:cxnSp>
        <p:nvCxnSpPr>
          <p:cNvPr id="1459" name="Google Shape;1459;p66"/>
          <p:cNvCxnSpPr>
            <a:stCxn id="1449" idx="5"/>
            <a:endCxn id="1442" idx="0"/>
          </p:cNvCxnSpPr>
          <p:nvPr/>
        </p:nvCxnSpPr>
        <p:spPr>
          <a:xfrm rot="16200000" flipH="1">
            <a:off x="5317906" y="2094234"/>
            <a:ext cx="899002" cy="1694650"/>
          </a:xfrm>
          <a:prstGeom prst="curvedConnector3">
            <a:avLst>
              <a:gd name="adj1" fmla="val 50000"/>
            </a:avLst>
          </a:prstGeom>
          <a:noFill/>
          <a:ln w="19050" cap="flat" cmpd="sng">
            <a:solidFill>
              <a:schemeClr val="lt2"/>
            </a:solidFill>
            <a:prstDash val="solid"/>
            <a:round/>
            <a:headEnd type="none" w="med" len="med"/>
            <a:tailEnd type="oval" w="med" len="med"/>
          </a:ln>
        </p:spPr>
      </p:cxnSp>
      <p:cxnSp>
        <p:nvCxnSpPr>
          <p:cNvPr id="1460" name="Google Shape;1460;p66"/>
          <p:cNvCxnSpPr>
            <a:stCxn id="1449" idx="3"/>
            <a:endCxn id="1447" idx="0"/>
          </p:cNvCxnSpPr>
          <p:nvPr/>
        </p:nvCxnSpPr>
        <p:spPr>
          <a:xfrm rot="5400000">
            <a:off x="2500111" y="2273122"/>
            <a:ext cx="846329" cy="1284200"/>
          </a:xfrm>
          <a:prstGeom prst="curvedConnector3">
            <a:avLst>
              <a:gd name="adj1" fmla="val 50000"/>
            </a:avLst>
          </a:prstGeom>
          <a:noFill/>
          <a:ln w="19050" cap="flat" cmpd="sng">
            <a:solidFill>
              <a:schemeClr val="lt2"/>
            </a:solidFill>
            <a:prstDash val="solid"/>
            <a:round/>
            <a:headEnd type="none" w="med" len="med"/>
            <a:tailEnd type="oval" w="med" len="med"/>
          </a:ln>
        </p:spPr>
      </p:cxnSp>
      <p:sp>
        <p:nvSpPr>
          <p:cNvPr id="4" name="Прямоугольник 3"/>
          <p:cNvSpPr/>
          <p:nvPr/>
        </p:nvSpPr>
        <p:spPr>
          <a:xfrm>
            <a:off x="3530061" y="1920248"/>
            <a:ext cx="1516752" cy="369332"/>
          </a:xfrm>
          <a:prstGeom prst="rect">
            <a:avLst/>
          </a:prstGeom>
        </p:spPr>
        <p:txBody>
          <a:bodyPr wrap="square">
            <a:spAutoFit/>
          </a:bodyPr>
          <a:lstStyle/>
          <a:p>
            <a:pPr algn="ctr"/>
            <a:r>
              <a:rPr lang="ru-RU" sz="1800" b="1" cap="all" dirty="0" smtClean="0">
                <a:latin typeface="Times New Roman" panose="02020603050405020304" pitchFamily="18" charset="0"/>
                <a:cs typeface="Times New Roman" panose="02020603050405020304" pitchFamily="18" charset="0"/>
              </a:rPr>
              <a:t>Критерии</a:t>
            </a:r>
            <a:r>
              <a:rPr lang="ru-RU" sz="1800" dirty="0" smtClean="0"/>
              <a:t> </a:t>
            </a:r>
            <a:endParaRPr lang="ru-RU"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4"/>
        <p:cNvGrpSpPr/>
        <p:nvPr/>
      </p:nvGrpSpPr>
      <p:grpSpPr>
        <a:xfrm>
          <a:off x="0" y="0"/>
          <a:ext cx="0" cy="0"/>
          <a:chOff x="0" y="0"/>
          <a:chExt cx="0" cy="0"/>
        </a:xfrm>
      </p:grpSpPr>
      <p:pic>
        <p:nvPicPr>
          <p:cNvPr id="1015" name="Google Shape;1015;p51"/>
          <p:cNvPicPr preferRelativeResize="0">
            <a:picLocks noGrp="1"/>
          </p:cNvPicPr>
          <p:nvPr>
            <p:ph type="pic" idx="2"/>
          </p:nvPr>
        </p:nvPicPr>
        <p:blipFill rotWithShape="1">
          <a:blip r:embed="rId3">
            <a:alphaModFix/>
          </a:blip>
          <a:srcRect l="186" r="186"/>
          <a:stretch/>
        </p:blipFill>
        <p:spPr>
          <a:xfrm>
            <a:off x="-25" y="-13725"/>
            <a:ext cx="9143997" cy="5157300"/>
          </a:xfrm>
          <a:prstGeom prst="rect">
            <a:avLst/>
          </a:prstGeom>
        </p:spPr>
      </p:pic>
      <p:grpSp>
        <p:nvGrpSpPr>
          <p:cNvPr id="1017" name="Google Shape;1017;p51"/>
          <p:cNvGrpSpPr/>
          <p:nvPr/>
        </p:nvGrpSpPr>
        <p:grpSpPr>
          <a:xfrm>
            <a:off x="86409" y="4331763"/>
            <a:ext cx="727334" cy="652314"/>
            <a:chOff x="86409" y="4331763"/>
            <a:chExt cx="727334" cy="652314"/>
          </a:xfrm>
        </p:grpSpPr>
        <p:sp>
          <p:nvSpPr>
            <p:cNvPr id="1018" name="Google Shape;1018;p51"/>
            <p:cNvSpPr/>
            <p:nvPr/>
          </p:nvSpPr>
          <p:spPr>
            <a:xfrm>
              <a:off x="184268" y="4331763"/>
              <a:ext cx="145289" cy="199853"/>
            </a:xfrm>
            <a:custGeom>
              <a:avLst/>
              <a:gdLst/>
              <a:ahLst/>
              <a:cxnLst/>
              <a:rect l="l" t="t" r="r" b="b"/>
              <a:pathLst>
                <a:path w="6489" h="8926" extrusionOk="0">
                  <a:moveTo>
                    <a:pt x="4857" y="1"/>
                  </a:moveTo>
                  <a:cubicBezTo>
                    <a:pt x="4726" y="1"/>
                    <a:pt x="4584" y="16"/>
                    <a:pt x="4431" y="49"/>
                  </a:cubicBezTo>
                  <a:cubicBezTo>
                    <a:pt x="3964" y="149"/>
                    <a:pt x="3549" y="401"/>
                    <a:pt x="3150" y="658"/>
                  </a:cubicBezTo>
                  <a:cubicBezTo>
                    <a:pt x="2662" y="973"/>
                    <a:pt x="2190" y="1314"/>
                    <a:pt x="1738" y="1671"/>
                  </a:cubicBezTo>
                  <a:cubicBezTo>
                    <a:pt x="1360" y="1965"/>
                    <a:pt x="993" y="2285"/>
                    <a:pt x="735" y="2684"/>
                  </a:cubicBezTo>
                  <a:cubicBezTo>
                    <a:pt x="499" y="3057"/>
                    <a:pt x="363" y="3482"/>
                    <a:pt x="263" y="3913"/>
                  </a:cubicBezTo>
                  <a:cubicBezTo>
                    <a:pt x="121" y="4538"/>
                    <a:pt x="37" y="5173"/>
                    <a:pt x="27" y="5808"/>
                  </a:cubicBezTo>
                  <a:cubicBezTo>
                    <a:pt x="0" y="6895"/>
                    <a:pt x="263" y="8129"/>
                    <a:pt x="1203" y="8670"/>
                  </a:cubicBezTo>
                  <a:cubicBezTo>
                    <a:pt x="1512" y="8848"/>
                    <a:pt x="1861" y="8926"/>
                    <a:pt x="2217" y="8926"/>
                  </a:cubicBezTo>
                  <a:cubicBezTo>
                    <a:pt x="2687" y="8926"/>
                    <a:pt x="3170" y="8790"/>
                    <a:pt x="3591" y="8575"/>
                  </a:cubicBezTo>
                  <a:cubicBezTo>
                    <a:pt x="4526" y="8097"/>
                    <a:pt x="5245" y="7263"/>
                    <a:pt x="5697" y="6318"/>
                  </a:cubicBezTo>
                  <a:cubicBezTo>
                    <a:pt x="6154" y="5373"/>
                    <a:pt x="6353" y="4322"/>
                    <a:pt x="6416" y="3278"/>
                  </a:cubicBezTo>
                  <a:cubicBezTo>
                    <a:pt x="6489" y="2046"/>
                    <a:pt x="6365" y="1"/>
                    <a:pt x="4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51"/>
            <p:cNvSpPr/>
            <p:nvPr/>
          </p:nvSpPr>
          <p:spPr>
            <a:xfrm rot="-2700000">
              <a:off x="657425" y="4797196"/>
              <a:ext cx="111594" cy="172721"/>
            </a:xfrm>
            <a:custGeom>
              <a:avLst/>
              <a:gdLst/>
              <a:ahLst/>
              <a:cxnLst/>
              <a:rect l="l" t="t" r="r" b="b"/>
              <a:pathLst>
                <a:path w="4984" h="7714" extrusionOk="0">
                  <a:moveTo>
                    <a:pt x="3188" y="1"/>
                  </a:moveTo>
                  <a:cubicBezTo>
                    <a:pt x="3005" y="1"/>
                    <a:pt x="2802" y="49"/>
                    <a:pt x="2578" y="157"/>
                  </a:cubicBezTo>
                  <a:cubicBezTo>
                    <a:pt x="2227" y="325"/>
                    <a:pt x="1943" y="603"/>
                    <a:pt x="1675" y="887"/>
                  </a:cubicBezTo>
                  <a:cubicBezTo>
                    <a:pt x="1350" y="1233"/>
                    <a:pt x="1040" y="1595"/>
                    <a:pt x="746" y="1968"/>
                  </a:cubicBezTo>
                  <a:cubicBezTo>
                    <a:pt x="505" y="2278"/>
                    <a:pt x="268" y="2598"/>
                    <a:pt x="142" y="2966"/>
                  </a:cubicBezTo>
                  <a:cubicBezTo>
                    <a:pt x="22" y="3312"/>
                    <a:pt x="1" y="3680"/>
                    <a:pt x="1" y="4042"/>
                  </a:cubicBezTo>
                  <a:cubicBezTo>
                    <a:pt x="6" y="4567"/>
                    <a:pt x="69" y="5087"/>
                    <a:pt x="179" y="5596"/>
                  </a:cubicBezTo>
                  <a:cubicBezTo>
                    <a:pt x="368" y="6468"/>
                    <a:pt x="814" y="7402"/>
                    <a:pt x="1670" y="7654"/>
                  </a:cubicBezTo>
                  <a:cubicBezTo>
                    <a:pt x="1811" y="7695"/>
                    <a:pt x="1955" y="7714"/>
                    <a:pt x="2099" y="7714"/>
                  </a:cubicBezTo>
                  <a:cubicBezTo>
                    <a:pt x="2625" y="7714"/>
                    <a:pt x="3152" y="7464"/>
                    <a:pt x="3560" y="7113"/>
                  </a:cubicBezTo>
                  <a:cubicBezTo>
                    <a:pt x="4206" y="6552"/>
                    <a:pt x="4621" y="5748"/>
                    <a:pt x="4799" y="4908"/>
                  </a:cubicBezTo>
                  <a:cubicBezTo>
                    <a:pt x="4983" y="4068"/>
                    <a:pt x="4941" y="3191"/>
                    <a:pt x="4784" y="2346"/>
                  </a:cubicBezTo>
                  <a:cubicBezTo>
                    <a:pt x="4619" y="1432"/>
                    <a:pt x="4189" y="1"/>
                    <a:pt x="31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1"/>
            <p:cNvSpPr/>
            <p:nvPr/>
          </p:nvSpPr>
          <p:spPr>
            <a:xfrm rot="-2022149">
              <a:off x="156406" y="4641409"/>
              <a:ext cx="201019" cy="313211"/>
            </a:xfrm>
            <a:custGeom>
              <a:avLst/>
              <a:gdLst/>
              <a:ahLst/>
              <a:cxnLst/>
              <a:rect l="l" t="t" r="r" b="b"/>
              <a:pathLst>
                <a:path w="8979" h="13989" extrusionOk="0">
                  <a:moveTo>
                    <a:pt x="5295" y="0"/>
                  </a:moveTo>
                  <a:cubicBezTo>
                    <a:pt x="4923" y="0"/>
                    <a:pt x="4515" y="116"/>
                    <a:pt x="4069" y="382"/>
                  </a:cubicBezTo>
                  <a:cubicBezTo>
                    <a:pt x="3471" y="739"/>
                    <a:pt x="3004" y="1285"/>
                    <a:pt x="2573" y="1831"/>
                  </a:cubicBezTo>
                  <a:cubicBezTo>
                    <a:pt x="2043" y="2503"/>
                    <a:pt x="1544" y="3196"/>
                    <a:pt x="1077" y="3916"/>
                  </a:cubicBezTo>
                  <a:cubicBezTo>
                    <a:pt x="693" y="4504"/>
                    <a:pt x="326" y="5118"/>
                    <a:pt x="158" y="5800"/>
                  </a:cubicBezTo>
                  <a:cubicBezTo>
                    <a:pt x="0" y="6430"/>
                    <a:pt x="16" y="7092"/>
                    <a:pt x="79" y="7738"/>
                  </a:cubicBezTo>
                  <a:cubicBezTo>
                    <a:pt x="168" y="8672"/>
                    <a:pt x="357" y="9596"/>
                    <a:pt x="636" y="10494"/>
                  </a:cubicBezTo>
                  <a:cubicBezTo>
                    <a:pt x="1113" y="12022"/>
                    <a:pt x="2059" y="13623"/>
                    <a:pt x="3628" y="13938"/>
                  </a:cubicBezTo>
                  <a:cubicBezTo>
                    <a:pt x="3802" y="13972"/>
                    <a:pt x="3977" y="13989"/>
                    <a:pt x="4151" y="13989"/>
                  </a:cubicBezTo>
                  <a:cubicBezTo>
                    <a:pt x="5180" y="13989"/>
                    <a:pt x="6188" y="13423"/>
                    <a:pt x="6920" y="12673"/>
                  </a:cubicBezTo>
                  <a:cubicBezTo>
                    <a:pt x="7991" y="11565"/>
                    <a:pt x="8600" y="10058"/>
                    <a:pt x="8789" y="8531"/>
                  </a:cubicBezTo>
                  <a:cubicBezTo>
                    <a:pt x="8978" y="6998"/>
                    <a:pt x="8768" y="5438"/>
                    <a:pt x="8359" y="3952"/>
                  </a:cubicBezTo>
                  <a:cubicBezTo>
                    <a:pt x="7933" y="2394"/>
                    <a:pt x="6985" y="0"/>
                    <a:pt x="52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1" name="Google Shape;1021;p51"/>
          <p:cNvSpPr/>
          <p:nvPr/>
        </p:nvSpPr>
        <p:spPr>
          <a:xfrm>
            <a:off x="7304342" y="4761804"/>
            <a:ext cx="1569803" cy="222275"/>
          </a:xfrm>
          <a:custGeom>
            <a:avLst/>
            <a:gdLst/>
            <a:ahLst/>
            <a:cxnLst/>
            <a:rect l="l" t="t" r="r" b="b"/>
            <a:pathLst>
              <a:path w="34154" h="4836" extrusionOk="0">
                <a:moveTo>
                  <a:pt x="28386" y="1"/>
                </a:moveTo>
                <a:cubicBezTo>
                  <a:pt x="27185" y="1"/>
                  <a:pt x="26265" y="951"/>
                  <a:pt x="25375" y="1879"/>
                </a:cubicBezTo>
                <a:cubicBezTo>
                  <a:pt x="24540" y="2740"/>
                  <a:pt x="23674" y="3638"/>
                  <a:pt x="22577" y="3774"/>
                </a:cubicBezTo>
                <a:cubicBezTo>
                  <a:pt x="22477" y="3787"/>
                  <a:pt x="22378" y="3793"/>
                  <a:pt x="22280" y="3793"/>
                </a:cubicBezTo>
                <a:cubicBezTo>
                  <a:pt x="21138" y="3793"/>
                  <a:pt x="20124" y="2982"/>
                  <a:pt x="19138" y="2194"/>
                </a:cubicBezTo>
                <a:cubicBezTo>
                  <a:pt x="18126" y="1391"/>
                  <a:pt x="17085" y="559"/>
                  <a:pt x="15884" y="559"/>
                </a:cubicBezTo>
                <a:cubicBezTo>
                  <a:pt x="15727" y="559"/>
                  <a:pt x="15568" y="573"/>
                  <a:pt x="15405" y="603"/>
                </a:cubicBezTo>
                <a:cubicBezTo>
                  <a:pt x="14344" y="803"/>
                  <a:pt x="13588" y="1627"/>
                  <a:pt x="12864" y="2420"/>
                </a:cubicBezTo>
                <a:cubicBezTo>
                  <a:pt x="12759" y="2535"/>
                  <a:pt x="12659" y="2645"/>
                  <a:pt x="12559" y="2750"/>
                </a:cubicBezTo>
                <a:cubicBezTo>
                  <a:pt x="12054" y="3292"/>
                  <a:pt x="11132" y="4099"/>
                  <a:pt x="10158" y="4099"/>
                </a:cubicBezTo>
                <a:cubicBezTo>
                  <a:pt x="9980" y="4099"/>
                  <a:pt x="9799" y="4072"/>
                  <a:pt x="9619" y="4011"/>
                </a:cubicBezTo>
                <a:cubicBezTo>
                  <a:pt x="8916" y="3774"/>
                  <a:pt x="8249" y="3128"/>
                  <a:pt x="7656" y="2567"/>
                </a:cubicBezTo>
                <a:lnTo>
                  <a:pt x="7393" y="2315"/>
                </a:lnTo>
                <a:cubicBezTo>
                  <a:pt x="6603" y="1570"/>
                  <a:pt x="5669" y="856"/>
                  <a:pt x="4569" y="856"/>
                </a:cubicBezTo>
                <a:cubicBezTo>
                  <a:pt x="4287" y="856"/>
                  <a:pt x="3995" y="903"/>
                  <a:pt x="3692" y="1007"/>
                </a:cubicBezTo>
                <a:cubicBezTo>
                  <a:pt x="2353" y="1469"/>
                  <a:pt x="715" y="3097"/>
                  <a:pt x="32" y="4635"/>
                </a:cubicBezTo>
                <a:cubicBezTo>
                  <a:pt x="1" y="4709"/>
                  <a:pt x="32" y="4793"/>
                  <a:pt x="106" y="4824"/>
                </a:cubicBezTo>
                <a:cubicBezTo>
                  <a:pt x="121" y="4835"/>
                  <a:pt x="142" y="4835"/>
                  <a:pt x="163" y="4835"/>
                </a:cubicBezTo>
                <a:cubicBezTo>
                  <a:pt x="167" y="4835"/>
                  <a:pt x="171" y="4835"/>
                  <a:pt x="174" y="4835"/>
                </a:cubicBezTo>
                <a:cubicBezTo>
                  <a:pt x="228" y="4835"/>
                  <a:pt x="280" y="4800"/>
                  <a:pt x="300" y="4746"/>
                </a:cubicBezTo>
                <a:cubicBezTo>
                  <a:pt x="951" y="3270"/>
                  <a:pt x="2516" y="1711"/>
                  <a:pt x="3791" y="1270"/>
                </a:cubicBezTo>
                <a:cubicBezTo>
                  <a:pt x="4058" y="1177"/>
                  <a:pt x="4316" y="1136"/>
                  <a:pt x="4567" y="1136"/>
                </a:cubicBezTo>
                <a:cubicBezTo>
                  <a:pt x="5578" y="1136"/>
                  <a:pt x="6455" y="1812"/>
                  <a:pt x="7204" y="2519"/>
                </a:cubicBezTo>
                <a:lnTo>
                  <a:pt x="7461" y="2766"/>
                </a:lnTo>
                <a:cubicBezTo>
                  <a:pt x="8070" y="3349"/>
                  <a:pt x="8763" y="4016"/>
                  <a:pt x="9530" y="4273"/>
                </a:cubicBezTo>
                <a:cubicBezTo>
                  <a:pt x="9741" y="4344"/>
                  <a:pt x="9952" y="4376"/>
                  <a:pt x="10159" y="4376"/>
                </a:cubicBezTo>
                <a:cubicBezTo>
                  <a:pt x="11237" y="4376"/>
                  <a:pt x="12222" y="3522"/>
                  <a:pt x="12764" y="2945"/>
                </a:cubicBezTo>
                <a:cubicBezTo>
                  <a:pt x="12869" y="2834"/>
                  <a:pt x="12969" y="2719"/>
                  <a:pt x="13074" y="2609"/>
                </a:cubicBezTo>
                <a:cubicBezTo>
                  <a:pt x="13767" y="1847"/>
                  <a:pt x="14486" y="1060"/>
                  <a:pt x="15457" y="881"/>
                </a:cubicBezTo>
                <a:cubicBezTo>
                  <a:pt x="15603" y="854"/>
                  <a:pt x="15746" y="842"/>
                  <a:pt x="15887" y="842"/>
                </a:cubicBezTo>
                <a:cubicBezTo>
                  <a:pt x="16984" y="842"/>
                  <a:pt x="17945" y="1610"/>
                  <a:pt x="18959" y="2414"/>
                </a:cubicBezTo>
                <a:cubicBezTo>
                  <a:pt x="19987" y="3235"/>
                  <a:pt x="21042" y="4078"/>
                  <a:pt x="22283" y="4078"/>
                </a:cubicBezTo>
                <a:cubicBezTo>
                  <a:pt x="22392" y="4078"/>
                  <a:pt x="22502" y="4071"/>
                  <a:pt x="22614" y="4058"/>
                </a:cubicBezTo>
                <a:cubicBezTo>
                  <a:pt x="23805" y="3906"/>
                  <a:pt x="24708" y="2971"/>
                  <a:pt x="25580" y="2073"/>
                </a:cubicBezTo>
                <a:cubicBezTo>
                  <a:pt x="26466" y="1153"/>
                  <a:pt x="27308" y="282"/>
                  <a:pt x="28390" y="282"/>
                </a:cubicBezTo>
                <a:cubicBezTo>
                  <a:pt x="28487" y="282"/>
                  <a:pt x="28586" y="289"/>
                  <a:pt x="28688" y="304"/>
                </a:cubicBezTo>
                <a:cubicBezTo>
                  <a:pt x="29581" y="435"/>
                  <a:pt x="30321" y="1165"/>
                  <a:pt x="31035" y="1868"/>
                </a:cubicBezTo>
                <a:cubicBezTo>
                  <a:pt x="31783" y="2608"/>
                  <a:pt x="32558" y="3370"/>
                  <a:pt x="33494" y="3370"/>
                </a:cubicBezTo>
                <a:cubicBezTo>
                  <a:pt x="33668" y="3370"/>
                  <a:pt x="33847" y="3344"/>
                  <a:pt x="34033" y="3286"/>
                </a:cubicBezTo>
                <a:cubicBezTo>
                  <a:pt x="34106" y="3260"/>
                  <a:pt x="34154" y="3181"/>
                  <a:pt x="34127" y="3107"/>
                </a:cubicBezTo>
                <a:cubicBezTo>
                  <a:pt x="34111" y="3045"/>
                  <a:pt x="34054" y="3005"/>
                  <a:pt x="33994" y="3005"/>
                </a:cubicBezTo>
                <a:cubicBezTo>
                  <a:pt x="33979" y="3005"/>
                  <a:pt x="33964" y="3008"/>
                  <a:pt x="33949" y="3013"/>
                </a:cubicBezTo>
                <a:cubicBezTo>
                  <a:pt x="33794" y="3061"/>
                  <a:pt x="33644" y="3083"/>
                  <a:pt x="33498" y="3083"/>
                </a:cubicBezTo>
                <a:cubicBezTo>
                  <a:pt x="32676" y="3083"/>
                  <a:pt x="31974" y="2390"/>
                  <a:pt x="31234" y="1664"/>
                </a:cubicBezTo>
                <a:cubicBezTo>
                  <a:pt x="30489" y="929"/>
                  <a:pt x="29712" y="167"/>
                  <a:pt x="28725" y="26"/>
                </a:cubicBezTo>
                <a:cubicBezTo>
                  <a:pt x="28610" y="9"/>
                  <a:pt x="28497" y="1"/>
                  <a:pt x="28386" y="1"/>
                </a:cubicBez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 name="Рисунок 3"/>
          <p:cNvPicPr>
            <a:picLocks noChangeAspect="1"/>
          </p:cNvPicPr>
          <p:nvPr/>
        </p:nvPicPr>
        <p:blipFill>
          <a:blip r:embed="rId4"/>
          <a:stretch>
            <a:fillRect/>
          </a:stretch>
        </p:blipFill>
        <p:spPr>
          <a:xfrm>
            <a:off x="3611065" y="704034"/>
            <a:ext cx="1213209" cy="1243692"/>
          </a:xfrm>
          <a:prstGeom prst="rect">
            <a:avLst/>
          </a:prstGeom>
        </p:spPr>
      </p:pic>
      <p:sp>
        <p:nvSpPr>
          <p:cNvPr id="3" name="TextBox 2"/>
          <p:cNvSpPr txBox="1"/>
          <p:nvPr/>
        </p:nvSpPr>
        <p:spPr>
          <a:xfrm rot="21221011">
            <a:off x="3290870" y="280976"/>
            <a:ext cx="2823210" cy="3785652"/>
          </a:xfrm>
          <a:prstGeom prst="rect">
            <a:avLst/>
          </a:prstGeom>
          <a:noFill/>
        </p:spPr>
        <p:txBody>
          <a:bodyPr wrap="square" rtlCol="0">
            <a:spAutoFit/>
          </a:bodyPr>
          <a:lstStyle/>
          <a:p>
            <a:pPr algn="ctr"/>
            <a:r>
              <a:rPr lang="ru-RU" sz="3200" dirty="0">
                <a:latin typeface="Times New Roman" panose="02020603050405020304" pitchFamily="18" charset="0"/>
                <a:cs typeface="Times New Roman" panose="02020603050405020304" pitchFamily="18" charset="0"/>
              </a:rPr>
              <a:t>Программа смены, исходя из последних рекомендаций, состоит из следующих разделов:</a:t>
            </a:r>
          </a:p>
          <a:p>
            <a:endParaRPr lang="ru-RU" sz="1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9"/>
        <p:cNvGrpSpPr/>
        <p:nvPr/>
      </p:nvGrpSpPr>
      <p:grpSpPr>
        <a:xfrm>
          <a:off x="0" y="0"/>
          <a:ext cx="0" cy="0"/>
          <a:chOff x="0" y="0"/>
          <a:chExt cx="0" cy="0"/>
        </a:xfrm>
      </p:grpSpPr>
      <p:sp>
        <p:nvSpPr>
          <p:cNvPr id="1473" name="TextBox 1472"/>
          <p:cNvSpPr txBox="1"/>
          <p:nvPr/>
        </p:nvSpPr>
        <p:spPr>
          <a:xfrm>
            <a:off x="1439731" y="8774"/>
            <a:ext cx="2274570" cy="400110"/>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Титульный </a:t>
            </a:r>
            <a:r>
              <a:rPr lang="ru-RU" sz="2000" dirty="0">
                <a:latin typeface="Times New Roman" panose="02020603050405020304" pitchFamily="18" charset="0"/>
                <a:cs typeface="Times New Roman" panose="02020603050405020304" pitchFamily="18" charset="0"/>
              </a:rPr>
              <a:t>лист</a:t>
            </a:r>
          </a:p>
        </p:txBody>
      </p:sp>
      <p:sp>
        <p:nvSpPr>
          <p:cNvPr id="100" name="TextBox 99"/>
          <p:cNvSpPr txBox="1"/>
          <p:nvPr/>
        </p:nvSpPr>
        <p:spPr>
          <a:xfrm>
            <a:off x="1475404" y="321600"/>
            <a:ext cx="2274570" cy="400110"/>
          </a:xfrm>
          <a:prstGeom prst="rect">
            <a:avLst/>
          </a:prstGeom>
          <a:noFill/>
        </p:spPr>
        <p:txBody>
          <a:bodyPr wrap="square" rtlCol="0">
            <a:spAutoFit/>
          </a:bodyPr>
          <a:lstStyle/>
          <a:p>
            <a:pPr lvl="0"/>
            <a:r>
              <a:rPr lang="ru-RU" sz="2000" dirty="0">
                <a:latin typeface="Times New Roman" panose="02020603050405020304" pitchFamily="18" charset="0"/>
                <a:cs typeface="Times New Roman" panose="02020603050405020304" pitchFamily="18" charset="0"/>
              </a:rPr>
              <a:t>Содержание</a:t>
            </a:r>
          </a:p>
        </p:txBody>
      </p:sp>
      <p:sp>
        <p:nvSpPr>
          <p:cNvPr id="1474" name="TextBox 1473"/>
          <p:cNvSpPr txBox="1"/>
          <p:nvPr/>
        </p:nvSpPr>
        <p:spPr>
          <a:xfrm>
            <a:off x="1418339" y="1041151"/>
            <a:ext cx="5302059" cy="400110"/>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Введение / Пояснительная записка</a:t>
            </a:r>
          </a:p>
        </p:txBody>
      </p:sp>
      <p:sp>
        <p:nvSpPr>
          <p:cNvPr id="102" name="TextBox 101"/>
          <p:cNvSpPr txBox="1"/>
          <p:nvPr/>
        </p:nvSpPr>
        <p:spPr>
          <a:xfrm>
            <a:off x="1428598" y="1420646"/>
            <a:ext cx="3074670" cy="400110"/>
          </a:xfrm>
          <a:prstGeom prst="rect">
            <a:avLst/>
          </a:prstGeom>
          <a:noFill/>
        </p:spPr>
        <p:txBody>
          <a:bodyPr wrap="square" rtlCol="0">
            <a:spAutoFit/>
          </a:bodyPr>
          <a:lstStyle/>
          <a:p>
            <a:r>
              <a:rPr lang="ru-RU" sz="2000" dirty="0">
                <a:latin typeface="Times New Roman" panose="02020603050405020304" pitchFamily="18" charset="0"/>
                <a:cs typeface="Times New Roman" panose="02020603050405020304" pitchFamily="18" charset="0"/>
              </a:rPr>
              <a:t>Целевой блок программы</a:t>
            </a:r>
          </a:p>
        </p:txBody>
      </p:sp>
      <p:sp>
        <p:nvSpPr>
          <p:cNvPr id="103" name="TextBox 102"/>
          <p:cNvSpPr txBox="1"/>
          <p:nvPr/>
        </p:nvSpPr>
        <p:spPr>
          <a:xfrm>
            <a:off x="1428598" y="2224080"/>
            <a:ext cx="5047677" cy="400110"/>
          </a:xfrm>
          <a:prstGeom prst="rect">
            <a:avLst/>
          </a:prstGeom>
          <a:noFill/>
        </p:spPr>
        <p:txBody>
          <a:bodyPr wrap="square" rtlCol="0">
            <a:spAutoFit/>
          </a:bodyPr>
          <a:lstStyle/>
          <a:p>
            <a:pPr lvl="0"/>
            <a:r>
              <a:rPr lang="ru-RU" sz="2000" dirty="0">
                <a:latin typeface="Times New Roman" panose="02020603050405020304" pitchFamily="18" charset="0"/>
                <a:cs typeface="Times New Roman" panose="02020603050405020304" pitchFamily="18" charset="0"/>
              </a:rPr>
              <a:t>Этапы и краткое описание каждого этапа</a:t>
            </a:r>
          </a:p>
        </p:txBody>
      </p:sp>
      <p:sp>
        <p:nvSpPr>
          <p:cNvPr id="1475" name="TextBox 1474"/>
          <p:cNvSpPr txBox="1"/>
          <p:nvPr/>
        </p:nvSpPr>
        <p:spPr>
          <a:xfrm>
            <a:off x="1497502" y="2644224"/>
            <a:ext cx="6106456" cy="400110"/>
          </a:xfrm>
          <a:prstGeom prst="rect">
            <a:avLst/>
          </a:prstGeom>
          <a:noFill/>
        </p:spPr>
        <p:txBody>
          <a:bodyPr wrap="square" rtlCol="0">
            <a:spAutoFit/>
          </a:bodyPr>
          <a:lstStyle/>
          <a:p>
            <a:pPr lvl="0"/>
            <a:r>
              <a:rPr lang="ru-RU" sz="2000" dirty="0">
                <a:latin typeface="Times New Roman" panose="02020603050405020304" pitchFamily="18" charset="0"/>
                <a:cs typeface="Times New Roman" panose="02020603050405020304" pitchFamily="18" charset="0"/>
              </a:rPr>
              <a:t>Необходимые условия для реализации </a:t>
            </a:r>
            <a:r>
              <a:rPr lang="ru-RU" sz="2000" dirty="0" smtClean="0">
                <a:latin typeface="Times New Roman" panose="02020603050405020304" pitchFamily="18" charset="0"/>
                <a:cs typeface="Times New Roman" panose="02020603050405020304" pitchFamily="18" charset="0"/>
              </a:rPr>
              <a:t>программы</a:t>
            </a:r>
            <a:endParaRPr lang="ru-RU" dirty="0"/>
          </a:p>
        </p:txBody>
      </p:sp>
      <p:grpSp>
        <p:nvGrpSpPr>
          <p:cNvPr id="8" name="Группа 7"/>
          <p:cNvGrpSpPr/>
          <p:nvPr/>
        </p:nvGrpSpPr>
        <p:grpSpPr>
          <a:xfrm>
            <a:off x="1038485" y="-21005"/>
            <a:ext cx="347242" cy="350771"/>
            <a:chOff x="751827" y="923490"/>
            <a:chExt cx="436861" cy="393750"/>
          </a:xfrm>
        </p:grpSpPr>
        <p:sp>
          <p:nvSpPr>
            <p:cNvPr id="93" name="Google Shape;1308;p60"/>
            <p:cNvSpPr/>
            <p:nvPr/>
          </p:nvSpPr>
          <p:spPr>
            <a:xfrm>
              <a:off x="751827" y="923490"/>
              <a:ext cx="436861" cy="39375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 name="Рисунок 2"/>
            <p:cNvPicPr>
              <a:picLocks noChangeAspect="1"/>
            </p:cNvPicPr>
            <p:nvPr/>
          </p:nvPicPr>
          <p:blipFill>
            <a:blip r:embed="rId3"/>
            <a:stretch>
              <a:fillRect/>
            </a:stretch>
          </p:blipFill>
          <p:spPr>
            <a:xfrm>
              <a:off x="872241" y="1023509"/>
              <a:ext cx="195089" cy="187351"/>
            </a:xfrm>
            <a:prstGeom prst="rect">
              <a:avLst/>
            </a:prstGeom>
          </p:spPr>
        </p:pic>
      </p:grpSp>
      <p:grpSp>
        <p:nvGrpSpPr>
          <p:cNvPr id="21" name="Группа 20"/>
          <p:cNvGrpSpPr/>
          <p:nvPr/>
        </p:nvGrpSpPr>
        <p:grpSpPr>
          <a:xfrm>
            <a:off x="1042090" y="363146"/>
            <a:ext cx="351824" cy="325597"/>
            <a:chOff x="751827" y="923490"/>
            <a:chExt cx="436861" cy="393750"/>
          </a:xfrm>
        </p:grpSpPr>
        <p:sp>
          <p:nvSpPr>
            <p:cNvPr id="22" name="Google Shape;1308;p60"/>
            <p:cNvSpPr/>
            <p:nvPr/>
          </p:nvSpPr>
          <p:spPr>
            <a:xfrm>
              <a:off x="751827" y="923490"/>
              <a:ext cx="436861" cy="39375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Рисунок 22"/>
            <p:cNvPicPr>
              <a:picLocks noChangeAspect="1"/>
            </p:cNvPicPr>
            <p:nvPr/>
          </p:nvPicPr>
          <p:blipFill>
            <a:blip r:embed="rId3"/>
            <a:stretch>
              <a:fillRect/>
            </a:stretch>
          </p:blipFill>
          <p:spPr>
            <a:xfrm>
              <a:off x="872241" y="1023509"/>
              <a:ext cx="195089" cy="187351"/>
            </a:xfrm>
            <a:prstGeom prst="rect">
              <a:avLst/>
            </a:prstGeom>
          </p:spPr>
        </p:pic>
      </p:grpSp>
      <p:grpSp>
        <p:nvGrpSpPr>
          <p:cNvPr id="24" name="Группа 23"/>
          <p:cNvGrpSpPr/>
          <p:nvPr/>
        </p:nvGrpSpPr>
        <p:grpSpPr>
          <a:xfrm>
            <a:off x="1047994" y="721710"/>
            <a:ext cx="327474" cy="319910"/>
            <a:chOff x="751827" y="923490"/>
            <a:chExt cx="436861" cy="393750"/>
          </a:xfrm>
        </p:grpSpPr>
        <p:sp>
          <p:nvSpPr>
            <p:cNvPr id="25" name="Google Shape;1308;p60"/>
            <p:cNvSpPr/>
            <p:nvPr/>
          </p:nvSpPr>
          <p:spPr>
            <a:xfrm>
              <a:off x="751827" y="923490"/>
              <a:ext cx="436861" cy="39375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 name="Рисунок 25"/>
            <p:cNvPicPr>
              <a:picLocks noChangeAspect="1"/>
            </p:cNvPicPr>
            <p:nvPr/>
          </p:nvPicPr>
          <p:blipFill>
            <a:blip r:embed="rId3"/>
            <a:stretch>
              <a:fillRect/>
            </a:stretch>
          </p:blipFill>
          <p:spPr>
            <a:xfrm>
              <a:off x="872241" y="1023509"/>
              <a:ext cx="195089" cy="187351"/>
            </a:xfrm>
            <a:prstGeom prst="rect">
              <a:avLst/>
            </a:prstGeom>
          </p:spPr>
        </p:pic>
      </p:grpSp>
      <p:grpSp>
        <p:nvGrpSpPr>
          <p:cNvPr id="27" name="Группа 26"/>
          <p:cNvGrpSpPr/>
          <p:nvPr/>
        </p:nvGrpSpPr>
        <p:grpSpPr>
          <a:xfrm>
            <a:off x="1044457" y="1086907"/>
            <a:ext cx="341270" cy="357587"/>
            <a:chOff x="751827" y="923490"/>
            <a:chExt cx="436861" cy="393750"/>
          </a:xfrm>
        </p:grpSpPr>
        <p:sp>
          <p:nvSpPr>
            <p:cNvPr id="28" name="Google Shape;1308;p60"/>
            <p:cNvSpPr/>
            <p:nvPr/>
          </p:nvSpPr>
          <p:spPr>
            <a:xfrm>
              <a:off x="751827" y="923490"/>
              <a:ext cx="436861" cy="39375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 name="Рисунок 28"/>
            <p:cNvPicPr>
              <a:picLocks noChangeAspect="1"/>
            </p:cNvPicPr>
            <p:nvPr/>
          </p:nvPicPr>
          <p:blipFill>
            <a:blip r:embed="rId3"/>
            <a:stretch>
              <a:fillRect/>
            </a:stretch>
          </p:blipFill>
          <p:spPr>
            <a:xfrm>
              <a:off x="872241" y="1023509"/>
              <a:ext cx="195089" cy="187351"/>
            </a:xfrm>
            <a:prstGeom prst="rect">
              <a:avLst/>
            </a:prstGeom>
          </p:spPr>
        </p:pic>
      </p:grpSp>
      <p:sp>
        <p:nvSpPr>
          <p:cNvPr id="9" name="Прямоугольник 8"/>
          <p:cNvSpPr/>
          <p:nvPr/>
        </p:nvSpPr>
        <p:spPr>
          <a:xfrm>
            <a:off x="1439731" y="1819247"/>
            <a:ext cx="3924472" cy="400110"/>
          </a:xfrm>
          <a:prstGeom prst="rect">
            <a:avLst/>
          </a:prstGeom>
        </p:spPr>
        <p:txBody>
          <a:bodyPr wrap="none">
            <a:spAutoFit/>
          </a:bodyPr>
          <a:lstStyle/>
          <a:p>
            <a:pPr lvl="0">
              <a:buSzPts val="1400"/>
              <a:tabLst>
                <a:tab pos="230505" algn="l"/>
              </a:tabLst>
            </a:pPr>
            <a:r>
              <a:rPr lang="ru-RU" sz="2000" dirty="0">
                <a:latin typeface="Times New Roman" panose="02020603050405020304" pitchFamily="18" charset="0"/>
                <a:cs typeface="Times New Roman" panose="02020603050405020304" pitchFamily="18" charset="0"/>
              </a:rPr>
              <a:t>Механизм реализации программы</a:t>
            </a:r>
          </a:p>
        </p:txBody>
      </p:sp>
      <p:grpSp>
        <p:nvGrpSpPr>
          <p:cNvPr id="34" name="Группа 33"/>
          <p:cNvGrpSpPr/>
          <p:nvPr/>
        </p:nvGrpSpPr>
        <p:grpSpPr>
          <a:xfrm>
            <a:off x="976138" y="2221342"/>
            <a:ext cx="436861" cy="393750"/>
            <a:chOff x="751827" y="923490"/>
            <a:chExt cx="436861" cy="393750"/>
          </a:xfrm>
        </p:grpSpPr>
        <p:sp>
          <p:nvSpPr>
            <p:cNvPr id="35" name="Google Shape;1308;p60"/>
            <p:cNvSpPr/>
            <p:nvPr/>
          </p:nvSpPr>
          <p:spPr>
            <a:xfrm>
              <a:off x="751827" y="923490"/>
              <a:ext cx="436861" cy="39375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 name="Рисунок 35"/>
            <p:cNvPicPr>
              <a:picLocks noChangeAspect="1"/>
            </p:cNvPicPr>
            <p:nvPr/>
          </p:nvPicPr>
          <p:blipFill>
            <a:blip r:embed="rId3"/>
            <a:stretch>
              <a:fillRect/>
            </a:stretch>
          </p:blipFill>
          <p:spPr>
            <a:xfrm>
              <a:off x="872241" y="1023509"/>
              <a:ext cx="195089" cy="187351"/>
            </a:xfrm>
            <a:prstGeom prst="rect">
              <a:avLst/>
            </a:prstGeom>
          </p:spPr>
        </p:pic>
      </p:grpSp>
      <p:grpSp>
        <p:nvGrpSpPr>
          <p:cNvPr id="37" name="Группа 36"/>
          <p:cNvGrpSpPr/>
          <p:nvPr/>
        </p:nvGrpSpPr>
        <p:grpSpPr>
          <a:xfrm>
            <a:off x="879539" y="2651365"/>
            <a:ext cx="436861" cy="393750"/>
            <a:chOff x="751827" y="923490"/>
            <a:chExt cx="436861" cy="393750"/>
          </a:xfrm>
        </p:grpSpPr>
        <p:sp>
          <p:nvSpPr>
            <p:cNvPr id="38" name="Google Shape;1308;p60"/>
            <p:cNvSpPr/>
            <p:nvPr/>
          </p:nvSpPr>
          <p:spPr>
            <a:xfrm>
              <a:off x="751827" y="923490"/>
              <a:ext cx="436861" cy="39375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9" name="Рисунок 38"/>
            <p:cNvPicPr>
              <a:picLocks noChangeAspect="1"/>
            </p:cNvPicPr>
            <p:nvPr/>
          </p:nvPicPr>
          <p:blipFill>
            <a:blip r:embed="rId3"/>
            <a:stretch>
              <a:fillRect/>
            </a:stretch>
          </p:blipFill>
          <p:spPr>
            <a:xfrm>
              <a:off x="872241" y="1023509"/>
              <a:ext cx="195089" cy="187351"/>
            </a:xfrm>
            <a:prstGeom prst="rect">
              <a:avLst/>
            </a:prstGeom>
          </p:spPr>
        </p:pic>
      </p:grpSp>
      <p:grpSp>
        <p:nvGrpSpPr>
          <p:cNvPr id="40" name="Группа 39"/>
          <p:cNvGrpSpPr/>
          <p:nvPr/>
        </p:nvGrpSpPr>
        <p:grpSpPr>
          <a:xfrm>
            <a:off x="886457" y="3101584"/>
            <a:ext cx="436861" cy="393750"/>
            <a:chOff x="751827" y="923490"/>
            <a:chExt cx="436861" cy="393750"/>
          </a:xfrm>
        </p:grpSpPr>
        <p:sp>
          <p:nvSpPr>
            <p:cNvPr id="41" name="Google Shape;1308;p60"/>
            <p:cNvSpPr/>
            <p:nvPr/>
          </p:nvSpPr>
          <p:spPr>
            <a:xfrm>
              <a:off x="751827" y="923490"/>
              <a:ext cx="436861" cy="39375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 name="Рисунок 41"/>
            <p:cNvPicPr>
              <a:picLocks noChangeAspect="1"/>
            </p:cNvPicPr>
            <p:nvPr/>
          </p:nvPicPr>
          <p:blipFill>
            <a:blip r:embed="rId3"/>
            <a:stretch>
              <a:fillRect/>
            </a:stretch>
          </p:blipFill>
          <p:spPr>
            <a:xfrm>
              <a:off x="872241" y="1023509"/>
              <a:ext cx="195089" cy="187351"/>
            </a:xfrm>
            <a:prstGeom prst="rect">
              <a:avLst/>
            </a:prstGeom>
          </p:spPr>
        </p:pic>
      </p:grpSp>
      <p:grpSp>
        <p:nvGrpSpPr>
          <p:cNvPr id="43" name="Группа 42"/>
          <p:cNvGrpSpPr/>
          <p:nvPr/>
        </p:nvGrpSpPr>
        <p:grpSpPr>
          <a:xfrm>
            <a:off x="879066" y="3547138"/>
            <a:ext cx="436861" cy="393750"/>
            <a:chOff x="751827" y="923490"/>
            <a:chExt cx="436861" cy="393750"/>
          </a:xfrm>
        </p:grpSpPr>
        <p:sp>
          <p:nvSpPr>
            <p:cNvPr id="44" name="Google Shape;1308;p60"/>
            <p:cNvSpPr/>
            <p:nvPr/>
          </p:nvSpPr>
          <p:spPr>
            <a:xfrm>
              <a:off x="751827" y="923490"/>
              <a:ext cx="436861" cy="39375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5" name="Рисунок 44"/>
            <p:cNvPicPr>
              <a:picLocks noChangeAspect="1"/>
            </p:cNvPicPr>
            <p:nvPr/>
          </p:nvPicPr>
          <p:blipFill>
            <a:blip r:embed="rId3"/>
            <a:stretch>
              <a:fillRect/>
            </a:stretch>
          </p:blipFill>
          <p:spPr>
            <a:xfrm>
              <a:off x="872241" y="1023509"/>
              <a:ext cx="195089" cy="187351"/>
            </a:xfrm>
            <a:prstGeom prst="rect">
              <a:avLst/>
            </a:prstGeom>
          </p:spPr>
        </p:pic>
      </p:grpSp>
      <p:grpSp>
        <p:nvGrpSpPr>
          <p:cNvPr id="46" name="Группа 45"/>
          <p:cNvGrpSpPr/>
          <p:nvPr/>
        </p:nvGrpSpPr>
        <p:grpSpPr>
          <a:xfrm>
            <a:off x="885984" y="3971591"/>
            <a:ext cx="436861" cy="393750"/>
            <a:chOff x="751827" y="923490"/>
            <a:chExt cx="436861" cy="393750"/>
          </a:xfrm>
        </p:grpSpPr>
        <p:sp>
          <p:nvSpPr>
            <p:cNvPr id="47" name="Google Shape;1308;p60"/>
            <p:cNvSpPr/>
            <p:nvPr/>
          </p:nvSpPr>
          <p:spPr>
            <a:xfrm>
              <a:off x="751827" y="923490"/>
              <a:ext cx="436861" cy="39375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 name="Рисунок 47"/>
            <p:cNvPicPr>
              <a:picLocks noChangeAspect="1"/>
            </p:cNvPicPr>
            <p:nvPr/>
          </p:nvPicPr>
          <p:blipFill>
            <a:blip r:embed="rId3"/>
            <a:stretch>
              <a:fillRect/>
            </a:stretch>
          </p:blipFill>
          <p:spPr>
            <a:xfrm>
              <a:off x="872241" y="1023509"/>
              <a:ext cx="195089" cy="187351"/>
            </a:xfrm>
            <a:prstGeom prst="rect">
              <a:avLst/>
            </a:prstGeom>
          </p:spPr>
        </p:pic>
      </p:grpSp>
      <p:sp>
        <p:nvSpPr>
          <p:cNvPr id="49" name="TextBox 48"/>
          <p:cNvSpPr txBox="1"/>
          <p:nvPr/>
        </p:nvSpPr>
        <p:spPr>
          <a:xfrm>
            <a:off x="1518772" y="3933720"/>
            <a:ext cx="6106456" cy="400110"/>
          </a:xfrm>
          <a:prstGeom prst="rect">
            <a:avLst/>
          </a:prstGeom>
          <a:noFill/>
        </p:spPr>
        <p:txBody>
          <a:bodyPr wrap="square" rtlCol="0">
            <a:spAutoFit/>
          </a:bodyPr>
          <a:lstStyle/>
          <a:p>
            <a:pPr lvl="0"/>
            <a:r>
              <a:rPr lang="ru-RU" sz="2000" dirty="0" smtClean="0">
                <a:latin typeface="Times New Roman" panose="02020603050405020304" pitchFamily="18" charset="0"/>
                <a:cs typeface="Times New Roman" panose="02020603050405020304" pitchFamily="18" charset="0"/>
              </a:rPr>
              <a:t>Возможные </a:t>
            </a:r>
            <a:r>
              <a:rPr lang="ru-RU" sz="2000" dirty="0">
                <a:latin typeface="Times New Roman" panose="02020603050405020304" pitchFamily="18" charset="0"/>
                <a:cs typeface="Times New Roman" panose="02020603050405020304" pitchFamily="18" charset="0"/>
              </a:rPr>
              <a:t>риски и способы преодоления</a:t>
            </a:r>
            <a:endParaRPr lang="ru-RU" dirty="0"/>
          </a:p>
        </p:txBody>
      </p:sp>
      <p:sp>
        <p:nvSpPr>
          <p:cNvPr id="50" name="TextBox 49"/>
          <p:cNvSpPr txBox="1"/>
          <p:nvPr/>
        </p:nvSpPr>
        <p:spPr>
          <a:xfrm>
            <a:off x="1490111" y="3477965"/>
            <a:ext cx="6106456" cy="400110"/>
          </a:xfrm>
          <a:prstGeom prst="rect">
            <a:avLst/>
          </a:prstGeom>
          <a:noFill/>
        </p:spPr>
        <p:txBody>
          <a:bodyPr wrap="square" rtlCol="0">
            <a:spAutoFit/>
          </a:bodyPr>
          <a:lstStyle/>
          <a:p>
            <a:pPr lvl="0"/>
            <a:r>
              <a:rPr lang="ru-RU" sz="2000" dirty="0" smtClean="0">
                <a:latin typeface="Times New Roman" panose="02020603050405020304" pitchFamily="18" charset="0"/>
                <a:cs typeface="Times New Roman" panose="02020603050405020304" pitchFamily="18" charset="0"/>
              </a:rPr>
              <a:t>Оценка </a:t>
            </a:r>
            <a:r>
              <a:rPr lang="ru-RU" sz="2000" dirty="0">
                <a:latin typeface="Times New Roman" panose="02020603050405020304" pitchFamily="18" charset="0"/>
                <a:cs typeface="Times New Roman" panose="02020603050405020304" pitchFamily="18" charset="0"/>
              </a:rPr>
              <a:t>результативности и качества программы</a:t>
            </a:r>
            <a:endParaRPr lang="ru-RU" dirty="0"/>
          </a:p>
        </p:txBody>
      </p:sp>
      <p:sp>
        <p:nvSpPr>
          <p:cNvPr id="51" name="TextBox 50"/>
          <p:cNvSpPr txBox="1"/>
          <p:nvPr/>
        </p:nvSpPr>
        <p:spPr>
          <a:xfrm>
            <a:off x="1497502" y="3077855"/>
            <a:ext cx="6106456" cy="400110"/>
          </a:xfrm>
          <a:prstGeom prst="rect">
            <a:avLst/>
          </a:prstGeom>
          <a:noFill/>
        </p:spPr>
        <p:txBody>
          <a:bodyPr wrap="square" rtlCol="0">
            <a:spAutoFit/>
          </a:bodyPr>
          <a:lstStyle/>
          <a:p>
            <a:pPr lvl="0"/>
            <a:r>
              <a:rPr lang="ru-RU" sz="2000" dirty="0" smtClean="0">
                <a:latin typeface="Times New Roman" panose="02020603050405020304" pitchFamily="18" charset="0"/>
                <a:cs typeface="Times New Roman" panose="02020603050405020304" pitchFamily="18" charset="0"/>
              </a:rPr>
              <a:t>Партнеры </a:t>
            </a:r>
            <a:r>
              <a:rPr lang="ru-RU" sz="2000" dirty="0">
                <a:latin typeface="Times New Roman" panose="02020603050405020304" pitchFamily="18" charset="0"/>
                <a:cs typeface="Times New Roman" panose="02020603050405020304" pitchFamily="18" charset="0"/>
              </a:rPr>
              <a:t>программы /сетевое взаимодействие</a:t>
            </a:r>
            <a:endParaRPr lang="ru-RU" dirty="0"/>
          </a:p>
        </p:txBody>
      </p:sp>
      <p:grpSp>
        <p:nvGrpSpPr>
          <p:cNvPr id="52" name="Группа 51"/>
          <p:cNvGrpSpPr/>
          <p:nvPr/>
        </p:nvGrpSpPr>
        <p:grpSpPr>
          <a:xfrm>
            <a:off x="1113583" y="4383092"/>
            <a:ext cx="436861" cy="393750"/>
            <a:chOff x="751827" y="923490"/>
            <a:chExt cx="436861" cy="393750"/>
          </a:xfrm>
        </p:grpSpPr>
        <p:sp>
          <p:nvSpPr>
            <p:cNvPr id="53" name="Google Shape;1308;p60"/>
            <p:cNvSpPr/>
            <p:nvPr/>
          </p:nvSpPr>
          <p:spPr>
            <a:xfrm>
              <a:off x="751827" y="923490"/>
              <a:ext cx="436861" cy="39375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4" name="Рисунок 53"/>
            <p:cNvPicPr>
              <a:picLocks noChangeAspect="1"/>
            </p:cNvPicPr>
            <p:nvPr/>
          </p:nvPicPr>
          <p:blipFill>
            <a:blip r:embed="rId3"/>
            <a:stretch>
              <a:fillRect/>
            </a:stretch>
          </p:blipFill>
          <p:spPr>
            <a:xfrm>
              <a:off x="872241" y="1023509"/>
              <a:ext cx="195089" cy="187351"/>
            </a:xfrm>
            <a:prstGeom prst="rect">
              <a:avLst/>
            </a:prstGeom>
          </p:spPr>
        </p:pic>
      </p:grpSp>
      <p:grpSp>
        <p:nvGrpSpPr>
          <p:cNvPr id="55" name="Группа 54"/>
          <p:cNvGrpSpPr/>
          <p:nvPr/>
        </p:nvGrpSpPr>
        <p:grpSpPr>
          <a:xfrm>
            <a:off x="1553782" y="4743387"/>
            <a:ext cx="436861" cy="393750"/>
            <a:chOff x="751827" y="923490"/>
            <a:chExt cx="436861" cy="393750"/>
          </a:xfrm>
        </p:grpSpPr>
        <p:sp>
          <p:nvSpPr>
            <p:cNvPr id="56" name="Google Shape;1308;p60"/>
            <p:cNvSpPr/>
            <p:nvPr/>
          </p:nvSpPr>
          <p:spPr>
            <a:xfrm>
              <a:off x="751827" y="923490"/>
              <a:ext cx="436861" cy="39375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7" name="Рисунок 56"/>
            <p:cNvPicPr>
              <a:picLocks noChangeAspect="1"/>
            </p:cNvPicPr>
            <p:nvPr/>
          </p:nvPicPr>
          <p:blipFill>
            <a:blip r:embed="rId3"/>
            <a:stretch>
              <a:fillRect/>
            </a:stretch>
          </p:blipFill>
          <p:spPr>
            <a:xfrm>
              <a:off x="872241" y="1023509"/>
              <a:ext cx="195089" cy="187351"/>
            </a:xfrm>
            <a:prstGeom prst="rect">
              <a:avLst/>
            </a:prstGeom>
          </p:spPr>
        </p:pic>
      </p:grpSp>
      <p:sp>
        <p:nvSpPr>
          <p:cNvPr id="58" name="TextBox 57"/>
          <p:cNvSpPr txBox="1"/>
          <p:nvPr/>
        </p:nvSpPr>
        <p:spPr>
          <a:xfrm>
            <a:off x="1625012" y="4311706"/>
            <a:ext cx="7656491" cy="400110"/>
          </a:xfrm>
          <a:prstGeom prst="rect">
            <a:avLst/>
          </a:prstGeom>
          <a:noFill/>
        </p:spPr>
        <p:txBody>
          <a:bodyPr wrap="square" rtlCol="0">
            <a:spAutoFit/>
          </a:bodyPr>
          <a:lstStyle/>
          <a:p>
            <a:pPr lvl="0"/>
            <a:r>
              <a:rPr lang="ru-RU" sz="2000" dirty="0" smtClean="0">
                <a:latin typeface="Times New Roman" panose="02020603050405020304" pitchFamily="18" charset="0"/>
                <a:cs typeface="Times New Roman" panose="02020603050405020304" pitchFamily="18" charset="0"/>
              </a:rPr>
              <a:t>Список </a:t>
            </a:r>
            <a:r>
              <a:rPr lang="ru-RU" sz="2000" dirty="0">
                <a:latin typeface="Times New Roman" panose="02020603050405020304" pitchFamily="18" charset="0"/>
                <a:cs typeface="Times New Roman" panose="02020603050405020304" pitchFamily="18" charset="0"/>
              </a:rPr>
              <a:t>литературы и </a:t>
            </a:r>
            <a:r>
              <a:rPr lang="ru-RU" sz="2000" dirty="0" smtClean="0">
                <a:latin typeface="Times New Roman" panose="02020603050405020304" pitchFamily="18" charset="0"/>
                <a:cs typeface="Times New Roman" panose="02020603050405020304" pitchFamily="18" charset="0"/>
              </a:rPr>
              <a:t>интернет-источников.</a:t>
            </a:r>
            <a:endParaRPr lang="ru-RU" dirty="0"/>
          </a:p>
        </p:txBody>
      </p:sp>
      <p:sp>
        <p:nvSpPr>
          <p:cNvPr id="59" name="TextBox 58"/>
          <p:cNvSpPr txBox="1"/>
          <p:nvPr/>
        </p:nvSpPr>
        <p:spPr>
          <a:xfrm>
            <a:off x="2096884" y="4711816"/>
            <a:ext cx="6106456" cy="400110"/>
          </a:xfrm>
          <a:prstGeom prst="rect">
            <a:avLst/>
          </a:prstGeom>
          <a:noFill/>
        </p:spPr>
        <p:txBody>
          <a:bodyPr wrap="square" rtlCol="0">
            <a:spAutoFit/>
          </a:bodyPr>
          <a:lstStyle/>
          <a:p>
            <a:pPr lvl="0"/>
            <a:r>
              <a:rPr lang="ru-RU" sz="2000" dirty="0" smtClean="0">
                <a:latin typeface="Times New Roman" panose="02020603050405020304" pitchFamily="18" charset="0"/>
                <a:cs typeface="Times New Roman" panose="02020603050405020304" pitchFamily="18" charset="0"/>
              </a:rPr>
              <a:t>Приложения</a:t>
            </a:r>
            <a:endParaRPr lang="ru-RU" dirty="0"/>
          </a:p>
        </p:txBody>
      </p:sp>
      <p:sp>
        <p:nvSpPr>
          <p:cNvPr id="60" name="TextBox 59"/>
          <p:cNvSpPr txBox="1"/>
          <p:nvPr/>
        </p:nvSpPr>
        <p:spPr>
          <a:xfrm>
            <a:off x="1441944" y="652103"/>
            <a:ext cx="2855009" cy="400110"/>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Информационная карта</a:t>
            </a:r>
            <a:endParaRPr lang="ru-RU" sz="2000" dirty="0">
              <a:latin typeface="Times New Roman" panose="02020603050405020304" pitchFamily="18" charset="0"/>
              <a:cs typeface="Times New Roman" panose="02020603050405020304" pitchFamily="18" charset="0"/>
            </a:endParaRPr>
          </a:p>
        </p:txBody>
      </p:sp>
      <p:grpSp>
        <p:nvGrpSpPr>
          <p:cNvPr id="61" name="Группа 60"/>
          <p:cNvGrpSpPr/>
          <p:nvPr/>
        </p:nvGrpSpPr>
        <p:grpSpPr>
          <a:xfrm>
            <a:off x="1045210" y="1493524"/>
            <a:ext cx="341270" cy="357587"/>
            <a:chOff x="751827" y="923490"/>
            <a:chExt cx="436861" cy="393750"/>
          </a:xfrm>
        </p:grpSpPr>
        <p:sp>
          <p:nvSpPr>
            <p:cNvPr id="62" name="Google Shape;1308;p60"/>
            <p:cNvSpPr/>
            <p:nvPr/>
          </p:nvSpPr>
          <p:spPr>
            <a:xfrm>
              <a:off x="751827" y="923490"/>
              <a:ext cx="436861" cy="39375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3" name="Рисунок 62"/>
            <p:cNvPicPr>
              <a:picLocks noChangeAspect="1"/>
            </p:cNvPicPr>
            <p:nvPr/>
          </p:nvPicPr>
          <p:blipFill>
            <a:blip r:embed="rId3"/>
            <a:stretch>
              <a:fillRect/>
            </a:stretch>
          </p:blipFill>
          <p:spPr>
            <a:xfrm>
              <a:off x="872241" y="1023509"/>
              <a:ext cx="195089" cy="187351"/>
            </a:xfrm>
            <a:prstGeom prst="rect">
              <a:avLst/>
            </a:prstGeom>
          </p:spPr>
        </p:pic>
      </p:grpSp>
      <p:grpSp>
        <p:nvGrpSpPr>
          <p:cNvPr id="64" name="Группа 63"/>
          <p:cNvGrpSpPr/>
          <p:nvPr/>
        </p:nvGrpSpPr>
        <p:grpSpPr>
          <a:xfrm>
            <a:off x="1022972" y="1863755"/>
            <a:ext cx="376809" cy="357587"/>
            <a:chOff x="751827" y="923490"/>
            <a:chExt cx="436861" cy="393750"/>
          </a:xfrm>
        </p:grpSpPr>
        <p:sp>
          <p:nvSpPr>
            <p:cNvPr id="65" name="Google Shape;1308;p60"/>
            <p:cNvSpPr/>
            <p:nvPr/>
          </p:nvSpPr>
          <p:spPr>
            <a:xfrm>
              <a:off x="751827" y="923490"/>
              <a:ext cx="436861" cy="39375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Рисунок 65"/>
            <p:cNvPicPr>
              <a:picLocks noChangeAspect="1"/>
            </p:cNvPicPr>
            <p:nvPr/>
          </p:nvPicPr>
          <p:blipFill>
            <a:blip r:embed="rId3"/>
            <a:stretch>
              <a:fillRect/>
            </a:stretch>
          </p:blipFill>
          <p:spPr>
            <a:xfrm>
              <a:off x="872241" y="1023509"/>
              <a:ext cx="195089" cy="187351"/>
            </a:xfrm>
            <a:prstGeom prst="rect">
              <a:avLst/>
            </a:prstGeom>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ips for Taking Better Notes in Class by Slidesgo">
  <a:themeElements>
    <a:clrScheme name="Simple Light">
      <a:dk1>
        <a:srgbClr val="2F2C31"/>
      </a:dk1>
      <a:lt1>
        <a:srgbClr val="EEE0D1"/>
      </a:lt1>
      <a:dk2>
        <a:srgbClr val="DB6B34"/>
      </a:dk2>
      <a:lt2>
        <a:srgbClr val="DBAE49"/>
      </a:lt2>
      <a:accent1>
        <a:srgbClr val="B0CEBB"/>
      </a:accent1>
      <a:accent2>
        <a:srgbClr val="65807E"/>
      </a:accent2>
      <a:accent3>
        <a:srgbClr val="FCF9F6"/>
      </a:accent3>
      <a:accent4>
        <a:srgbClr val="FFFFFF"/>
      </a:accent4>
      <a:accent5>
        <a:srgbClr val="FFFFFF"/>
      </a:accent5>
      <a:accent6>
        <a:srgbClr val="FFFFFF"/>
      </a:accent6>
      <a:hlink>
        <a:srgbClr val="2F2C3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1671</TotalTime>
  <Words>1699</Words>
  <Application>Microsoft Office PowerPoint</Application>
  <PresentationFormat>Экран (16:9)</PresentationFormat>
  <Paragraphs>304</Paragraphs>
  <Slides>30</Slides>
  <Notes>30</Notes>
  <HiddenSlides>0</HiddenSlides>
  <MMClips>0</MMClips>
  <ScaleCrop>false</ScaleCrop>
  <HeadingPairs>
    <vt:vector size="6" baseType="variant">
      <vt:variant>
        <vt:lpstr>Использованные шрифты</vt:lpstr>
      </vt:variant>
      <vt:variant>
        <vt:i4>12</vt:i4>
      </vt:variant>
      <vt:variant>
        <vt:lpstr>Тема</vt:lpstr>
      </vt:variant>
      <vt:variant>
        <vt:i4>1</vt:i4>
      </vt:variant>
      <vt:variant>
        <vt:lpstr>Заголовки слайдов</vt:lpstr>
      </vt:variant>
      <vt:variant>
        <vt:i4>30</vt:i4>
      </vt:variant>
    </vt:vector>
  </HeadingPairs>
  <TitlesOfParts>
    <vt:vector size="43" baseType="lpstr">
      <vt:lpstr>Numans</vt:lpstr>
      <vt:lpstr>Bebas Neue</vt:lpstr>
      <vt:lpstr>Times New Roman</vt:lpstr>
      <vt:lpstr>Liberation Serif</vt:lpstr>
      <vt:lpstr>Wingdings</vt:lpstr>
      <vt:lpstr>Times New Roman</vt:lpstr>
      <vt:lpstr>Libre Franklin ExtraBold</vt:lpstr>
      <vt:lpstr>Calibri</vt:lpstr>
      <vt:lpstr>Symbol</vt:lpstr>
      <vt:lpstr>Arial</vt:lpstr>
      <vt:lpstr>Microsoft Sans Serif</vt:lpstr>
      <vt:lpstr>Telex</vt:lpstr>
      <vt:lpstr>Tips for Taking Better Notes in Class by Slidesgo</vt:lpstr>
      <vt:lpstr> «Проектирование  программы смены» </vt:lpstr>
      <vt:lpstr>Презентация PowerPoint</vt:lpstr>
      <vt:lpstr>Презентация PowerPoint</vt:lpstr>
      <vt:lpstr>ВИДЫ ПРОГРАММ </vt:lpstr>
      <vt:lpstr>Главная цель программы - помочь ребенку  в социально-личностном развитии.</vt:lpstr>
      <vt:lpstr>Презентация PowerPoint</vt:lpstr>
      <vt:lpstr>Реалистичность</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Актуальность может базироваться  из следующих пунктов:</vt:lpstr>
      <vt:lpstr>Актуальность программы:</vt:lpstr>
      <vt:lpstr>Презентация PowerPoint</vt:lpstr>
      <vt:lpstr>Презентация PowerPoint</vt:lpstr>
      <vt:lpstr>АДРЕСАТ:</vt:lpstr>
      <vt:lpstr>Презентация PowerPoint</vt:lpstr>
      <vt:lpstr>Презентация PowerPoint</vt:lpstr>
      <vt:lpstr>Презентация PowerPoint</vt:lpstr>
      <vt:lpstr>Презентация PowerPoint</vt:lpstr>
      <vt:lpstr>Презентация PowerPoint</vt:lpstr>
      <vt:lpstr>ЦЕЛЬ:</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Taking Better Notes in Class</dc:title>
  <dc:creator>User</dc:creator>
  <cp:lastModifiedBy>User</cp:lastModifiedBy>
  <cp:revision>86</cp:revision>
  <dcterms:modified xsi:type="dcterms:W3CDTF">2024-04-16T06:53:33Z</dcterms:modified>
</cp:coreProperties>
</file>